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3" d="100"/>
          <a:sy n="43" d="100"/>
        </p:scale>
        <p:origin x="-708" y="-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49574E-2"/>
          <c:y val="2.1559547907220648E-2"/>
          <c:w val="0.94832408590414929"/>
          <c:h val="0.6396073646532833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Chișinău</c:v>
                </c:pt>
                <c:pt idx="1">
                  <c:v>Edineț</c:v>
                </c:pt>
                <c:pt idx="2">
                  <c:v>Ceadîr-Lunga</c:v>
                </c:pt>
                <c:pt idx="3">
                  <c:v>Ocnița</c:v>
                </c:pt>
                <c:pt idx="4">
                  <c:v>Bălți</c:v>
                </c:pt>
                <c:pt idx="5">
                  <c:v>Cahul</c:v>
                </c:pt>
                <c:pt idx="6">
                  <c:v>Transnistria</c:v>
                </c:pt>
                <c:pt idx="7">
                  <c:v>Glodeni</c:v>
                </c:pt>
                <c:pt idx="8">
                  <c:v>Călărași</c:v>
                </c:pt>
                <c:pt idx="9">
                  <c:v>Comrat</c:v>
                </c:pt>
                <c:pt idx="10">
                  <c:v>Florești</c:v>
                </c:pt>
                <c:pt idx="11">
                  <c:v>Orhei</c:v>
                </c:pt>
                <c:pt idx="12">
                  <c:v>Criuleni</c:v>
                </c:pt>
                <c:pt idx="13">
                  <c:v>Soroca</c:v>
                </c:pt>
                <c:pt idx="14">
                  <c:v>Ungheni</c:v>
                </c:pt>
                <c:pt idx="15">
                  <c:v>Căușeni</c:v>
                </c:pt>
                <c:pt idx="16">
                  <c:v>Cimișlia</c:v>
                </c:pt>
                <c:pt idx="17">
                  <c:v>Rezina</c:v>
                </c:pt>
                <c:pt idx="18">
                  <c:v>Sîngerei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20</c:v>
                </c:pt>
                <c:pt idx="1">
                  <c:v>12</c:v>
                </c:pt>
                <c:pt idx="2">
                  <c:v>10</c:v>
                </c:pt>
                <c:pt idx="3">
                  <c:v>10</c:v>
                </c:pt>
                <c:pt idx="4">
                  <c:v>8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91004928"/>
        <c:axId val="91006464"/>
      </c:barChart>
      <c:catAx>
        <c:axId val="91004928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91006464"/>
        <c:crosses val="autoZero"/>
        <c:auto val="1"/>
        <c:lblAlgn val="ctr"/>
        <c:lblOffset val="100"/>
      </c:catAx>
      <c:valAx>
        <c:axId val="9100646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910049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2361E-17"/>
                  <c:y val="-1.9921875612754748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39355E-3"/>
                </c:manualLayout>
              </c:layout>
              <c:showVal val="1"/>
            </c:dLbl>
            <c:dLbl>
              <c:idx val="75"/>
              <c:layout>
                <c:manualLayout>
                  <c:x val="5.5071996444864125E-4"/>
                  <c:y val="-5.7465896931339277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Лист1!$A$2:$A$78</c:f>
              <c:numCache>
                <c:formatCode>dd/mm/yyyy</c:formatCode>
                <c:ptCount val="77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</c:numCache>
            </c:numRef>
          </c:cat>
          <c:val>
            <c:numRef>
              <c:f>Лист1!$B$2:$B$78</c:f>
              <c:numCache>
                <c:formatCode>General</c:formatCode>
                <c:ptCount val="7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91633920"/>
        <c:axId val="91639808"/>
      </c:barChart>
      <c:dateAx>
        <c:axId val="91633920"/>
        <c:scaling>
          <c:orientation val="minMax"/>
        </c:scaling>
        <c:axPos val="b"/>
        <c:numFmt formatCode="dd/mm/yyyy" sourceLinked="1"/>
        <c:tickLblPos val="nextTo"/>
        <c:crossAx val="91639808"/>
        <c:crosses val="autoZero"/>
        <c:auto val="1"/>
        <c:lblOffset val="100"/>
        <c:baseTimeUnit val="days"/>
        <c:majorUnit val="1"/>
        <c:majorTimeUnit val="days"/>
      </c:dateAx>
      <c:valAx>
        <c:axId val="91639808"/>
        <c:scaling>
          <c:orientation val="minMax"/>
        </c:scaling>
        <c:axPos val="l"/>
        <c:majorGridlines/>
        <c:numFmt formatCode="General" sourceLinked="1"/>
        <c:tickLblPos val="nextTo"/>
        <c:crossAx val="916339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474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19424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Лист1!$A$2:$A$57</c:f>
              <c:numCache>
                <c:formatCode>dd/mm/yyyy</c:formatCode>
                <c:ptCount val="56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</c:numCache>
            </c:numRef>
          </c:cat>
          <c:val>
            <c:numRef>
              <c:f>Лист1!$B$2:$B$57</c:f>
              <c:numCache>
                <c:formatCode>General</c:formatCode>
                <c:ptCount val="56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91642496"/>
        <c:axId val="91671936"/>
      </c:barChart>
      <c:dateAx>
        <c:axId val="91642496"/>
        <c:scaling>
          <c:orientation val="minMax"/>
        </c:scaling>
        <c:axPos val="b"/>
        <c:numFmt formatCode="dd/mm/yyyy" sourceLinked="1"/>
        <c:tickLblPos val="nextTo"/>
        <c:crossAx val="91671936"/>
        <c:crosses val="autoZero"/>
        <c:auto val="1"/>
        <c:lblOffset val="100"/>
        <c:baseTimeUnit val="days"/>
      </c:dateAx>
      <c:valAx>
        <c:axId val="91671936"/>
        <c:scaling>
          <c:orientation val="minMax"/>
        </c:scaling>
        <c:axPos val="l"/>
        <c:majorGridlines/>
        <c:numFmt formatCode="General" sourceLinked="1"/>
        <c:tickLblPos val="nextTo"/>
        <c:crossAx val="9164249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24.05.2020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2.127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1.098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604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425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=""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7.093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99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3.130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723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46.559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68495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3.713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+261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16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288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195</Words>
  <Application>Microsoft Office PowerPoint</Application>
  <PresentationFormat>Произвольный</PresentationFormat>
  <Paragraphs>80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2.127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161</cp:revision>
  <dcterms:modified xsi:type="dcterms:W3CDTF">2020-05-24T12:49:27Z</dcterms:modified>
</cp:coreProperties>
</file>