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3" d="100"/>
          <a:sy n="43" d="100"/>
        </p:scale>
        <p:origin x="-708" y="-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50032E-2"/>
          <c:y val="2.1559547907220776E-2"/>
          <c:w val="0.94832408590414929"/>
          <c:h val="0.6396073646532858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Chișinău</c:v>
                </c:pt>
                <c:pt idx="1">
                  <c:v>Bălți</c:v>
                </c:pt>
                <c:pt idx="2">
                  <c:v>Cahul</c:v>
                </c:pt>
                <c:pt idx="3">
                  <c:v>Sîngerei</c:v>
                </c:pt>
                <c:pt idx="4">
                  <c:v>Taraclia</c:v>
                </c:pt>
                <c:pt idx="5">
                  <c:v>Ceadîr-Lunga</c:v>
                </c:pt>
                <c:pt idx="6">
                  <c:v>Comrat</c:v>
                </c:pt>
                <c:pt idx="7">
                  <c:v>Rîșcani</c:v>
                </c:pt>
                <c:pt idx="8">
                  <c:v>Ialoveni</c:v>
                </c:pt>
                <c:pt idx="9">
                  <c:v>Orhei</c:v>
                </c:pt>
                <c:pt idx="10">
                  <c:v>Strășeni</c:v>
                </c:pt>
                <c:pt idx="11">
                  <c:v>Transnistria</c:v>
                </c:pt>
                <c:pt idx="12">
                  <c:v>Basarabeasca</c:v>
                </c:pt>
                <c:pt idx="13">
                  <c:v>Criuleni</c:v>
                </c:pt>
                <c:pt idx="14">
                  <c:v>Edineț</c:v>
                </c:pt>
                <c:pt idx="15">
                  <c:v>Glodeni</c:v>
                </c:pt>
                <c:pt idx="16">
                  <c:v>Anenii Noi</c:v>
                </c:pt>
                <c:pt idx="17">
                  <c:v>Cantemir</c:v>
                </c:pt>
                <c:pt idx="18">
                  <c:v>Călărași</c:v>
                </c:pt>
                <c:pt idx="19">
                  <c:v>Căușeni</c:v>
                </c:pt>
                <c:pt idx="20">
                  <c:v>Drochia</c:v>
                </c:pt>
                <c:pt idx="21">
                  <c:v>Fălești</c:v>
                </c:pt>
                <c:pt idx="22">
                  <c:v>Florești</c:v>
                </c:pt>
                <c:pt idx="23">
                  <c:v>Telenești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48</c:v>
                </c:pt>
                <c:pt idx="1">
                  <c:v>32</c:v>
                </c:pt>
                <c:pt idx="2">
                  <c:v>11</c:v>
                </c:pt>
                <c:pt idx="3">
                  <c:v>9</c:v>
                </c:pt>
                <c:pt idx="4">
                  <c:v>9</c:v>
                </c:pt>
                <c:pt idx="5">
                  <c:v>8</c:v>
                </c:pt>
                <c:pt idx="6">
                  <c:v>7</c:v>
                </c:pt>
                <c:pt idx="7">
                  <c:v>7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46532480"/>
        <c:axId val="46534016"/>
      </c:barChart>
      <c:catAx>
        <c:axId val="46532480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46534016"/>
        <c:crosses val="autoZero"/>
        <c:auto val="1"/>
        <c:lblAlgn val="ctr"/>
        <c:lblOffset val="100"/>
      </c:catAx>
      <c:valAx>
        <c:axId val="4653401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465324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3778E-17"/>
                  <c:y val="-1.9921875612754873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39581E-3"/>
                </c:manualLayout>
              </c:layout>
              <c:showVal val="1"/>
            </c:dLbl>
            <c:dLbl>
              <c:idx val="75"/>
              <c:layout>
                <c:manualLayout>
                  <c:x val="5.5071996444864125E-4"/>
                  <c:y val="-5.7465896931339537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Лист1!$A$2:$A$83</c:f>
              <c:numCache>
                <c:formatCode>dd/mm/yyyy</c:formatCode>
                <c:ptCount val="82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</c:numCache>
            </c:numRef>
          </c:cat>
          <c:val>
            <c:numRef>
              <c:f>Лист1!$B$2:$B$83</c:f>
              <c:numCache>
                <c:formatCode>General</c:formatCode>
                <c:ptCount val="8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48141056"/>
        <c:axId val="48142592"/>
      </c:barChart>
      <c:dateAx>
        <c:axId val="48141056"/>
        <c:scaling>
          <c:orientation val="minMax"/>
        </c:scaling>
        <c:axPos val="b"/>
        <c:numFmt formatCode="dd/mm/yyyy" sourceLinked="1"/>
        <c:tickLblPos val="nextTo"/>
        <c:crossAx val="48142592"/>
        <c:crosses val="autoZero"/>
        <c:auto val="1"/>
        <c:lblOffset val="100"/>
        <c:baseTimeUnit val="days"/>
        <c:majorUnit val="1"/>
        <c:majorTimeUnit val="days"/>
      </c:dateAx>
      <c:valAx>
        <c:axId val="48142592"/>
        <c:scaling>
          <c:orientation val="minMax"/>
        </c:scaling>
        <c:axPos val="l"/>
        <c:majorGridlines/>
        <c:numFmt formatCode="General" sourceLinked="1"/>
        <c:tickLblPos val="nextTo"/>
        <c:crossAx val="4814105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61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19606E-3"/>
                </c:manualLayout>
              </c:layout>
              <c:showVal val="1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Val val="1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Лист1!$A$2:$A$62</c:f>
              <c:numCache>
                <c:formatCode>dd/mm/yyyy</c:formatCode>
                <c:ptCount val="61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</c:numCache>
            </c:numRef>
          </c:cat>
          <c:val>
            <c:numRef>
              <c:f>Лист1!$B$2:$B$62</c:f>
              <c:numCache>
                <c:formatCode>General</c:formatCode>
                <c:ptCount val="61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79222272"/>
        <c:axId val="48677632"/>
      </c:barChart>
      <c:dateAx>
        <c:axId val="79222272"/>
        <c:scaling>
          <c:orientation val="minMax"/>
        </c:scaling>
        <c:axPos val="b"/>
        <c:numFmt formatCode="dd/mm/yyyy" sourceLinked="1"/>
        <c:tickLblPos val="nextTo"/>
        <c:crossAx val="48677632"/>
        <c:crosses val="autoZero"/>
        <c:auto val="1"/>
        <c:lblOffset val="100"/>
        <c:baseTimeUnit val="days"/>
      </c:dateAx>
      <c:valAx>
        <c:axId val="48677632"/>
        <c:scaling>
          <c:orientation val="minMax"/>
        </c:scaling>
        <c:axPos val="l"/>
        <c:majorGridlines/>
        <c:numFmt formatCode="General" sourceLinked="1"/>
        <c:tickLblPos val="nextTo"/>
        <c:crossAx val="792222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29.05.2020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6583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2.311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1.282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803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226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xmlns="" val="217517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7.896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171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3.330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1.028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1.203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52.465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4852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4.278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+155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86790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7699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148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24652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197</Words>
  <Application>Microsoft Office PowerPoint</Application>
  <PresentationFormat>Произвольный</PresentationFormat>
  <Paragraphs>82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2.311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184</cp:revision>
  <dcterms:modified xsi:type="dcterms:W3CDTF">2020-05-29T13:29:53Z</dcterms:modified>
</cp:coreProperties>
</file>