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42" d="100"/>
          <a:sy n="42" d="100"/>
        </p:scale>
        <p:origin x="-786" y="-10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50088E-2"/>
          <c:y val="2.15595479072208E-2"/>
          <c:w val="0.94832408590414929"/>
          <c:h val="0.63960736465328616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Chișinău</c:v>
                </c:pt>
                <c:pt idx="1">
                  <c:v>Bălți</c:v>
                </c:pt>
                <c:pt idx="2">
                  <c:v>Cahul</c:v>
                </c:pt>
                <c:pt idx="3">
                  <c:v>Comrat</c:v>
                </c:pt>
                <c:pt idx="4">
                  <c:v>Transnistria</c:v>
                </c:pt>
                <c:pt idx="5">
                  <c:v>Rîșcani</c:v>
                </c:pt>
                <c:pt idx="6">
                  <c:v>Ceadîr-Lunga</c:v>
                </c:pt>
                <c:pt idx="7">
                  <c:v>Strășeni</c:v>
                </c:pt>
                <c:pt idx="8">
                  <c:v>Sîngerei</c:v>
                </c:pt>
                <c:pt idx="9">
                  <c:v>Taraclia</c:v>
                </c:pt>
                <c:pt idx="10">
                  <c:v>Ocnița</c:v>
                </c:pt>
                <c:pt idx="11">
                  <c:v>Soroca</c:v>
                </c:pt>
                <c:pt idx="12">
                  <c:v>Cantemir</c:v>
                </c:pt>
                <c:pt idx="13">
                  <c:v>Anenii Noi</c:v>
                </c:pt>
                <c:pt idx="14">
                  <c:v>Călărași</c:v>
                </c:pt>
                <c:pt idx="15">
                  <c:v>Fălești</c:v>
                </c:pt>
                <c:pt idx="16">
                  <c:v>Glodeni</c:v>
                </c:pt>
                <c:pt idx="17">
                  <c:v>Ialoveni</c:v>
                </c:pt>
                <c:pt idx="18">
                  <c:v>Briceni</c:v>
                </c:pt>
                <c:pt idx="19">
                  <c:v>Cimișlia</c:v>
                </c:pt>
                <c:pt idx="20">
                  <c:v>Criuleni</c:v>
                </c:pt>
                <c:pt idx="21">
                  <c:v>Orhei</c:v>
                </c:pt>
                <c:pt idx="22">
                  <c:v>Telenești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78</c:v>
                </c:pt>
                <c:pt idx="1">
                  <c:v>20</c:v>
                </c:pt>
                <c:pt idx="2">
                  <c:v>14</c:v>
                </c:pt>
                <c:pt idx="3">
                  <c:v>12</c:v>
                </c:pt>
                <c:pt idx="4">
                  <c:v>12</c:v>
                </c:pt>
                <c:pt idx="5">
                  <c:v>11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48437120"/>
        <c:axId val="48438656"/>
      </c:barChart>
      <c:catAx>
        <c:axId val="48437120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48438656"/>
        <c:crosses val="autoZero"/>
        <c:auto val="1"/>
        <c:lblAlgn val="ctr"/>
        <c:lblOffset val="100"/>
      </c:catAx>
      <c:valAx>
        <c:axId val="4843865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484371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4025E-17"/>
                  <c:y val="-1.9921875612754894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dLbl>
              <c:idx val="74"/>
              <c:layout>
                <c:manualLayout>
                  <c:x val="0"/>
                  <c:y val="5.7465896931339615E-3"/>
                </c:manualLayout>
              </c:layout>
              <c:showVal val="1"/>
            </c:dLbl>
            <c:dLbl>
              <c:idx val="75"/>
              <c:layout>
                <c:manualLayout>
                  <c:x val="5.5071996444864125E-4"/>
                  <c:y val="-5.7465896931339572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Лист1!$A$2:$A$84</c:f>
              <c:numCache>
                <c:formatCode>dd/mm/yyyy</c:formatCode>
                <c:ptCount val="83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</c:numCache>
            </c:numRef>
          </c:cat>
          <c:val>
            <c:numRef>
              <c:f>Лист1!$B$2:$B$84</c:f>
              <c:numCache>
                <c:formatCode>General</c:formatCode>
                <c:ptCount val="8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50073600"/>
        <c:axId val="50075136"/>
      </c:barChart>
      <c:dateAx>
        <c:axId val="50073600"/>
        <c:scaling>
          <c:orientation val="minMax"/>
        </c:scaling>
        <c:axPos val="b"/>
        <c:numFmt formatCode="dd/mm/yyyy" sourceLinked="1"/>
        <c:tickLblPos val="nextTo"/>
        <c:crossAx val="50075136"/>
        <c:crosses val="autoZero"/>
        <c:auto val="1"/>
        <c:lblOffset val="100"/>
        <c:baseTimeUnit val="days"/>
        <c:majorUnit val="1"/>
        <c:majorTimeUnit val="days"/>
      </c:dateAx>
      <c:valAx>
        <c:axId val="50075136"/>
        <c:scaling>
          <c:orientation val="minMax"/>
        </c:scaling>
        <c:axPos val="l"/>
        <c:majorGridlines/>
        <c:numFmt formatCode="General" sourceLinked="1"/>
        <c:tickLblPos val="nextTo"/>
        <c:crossAx val="5007360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634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Val val="1"/>
            </c:dLbl>
            <c:dLbl>
              <c:idx val="52"/>
              <c:layout>
                <c:manualLayout>
                  <c:x val="-6.1164816013584567E-4"/>
                  <c:y val="5.8593751802219667E-3"/>
                </c:manualLayout>
              </c:layout>
              <c:showVal val="1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Val val="1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Лист1!$A$2:$A$63</c:f>
              <c:numCache>
                <c:formatCode>dd/mm/yyyy</c:formatCode>
                <c:ptCount val="62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</c:numCache>
            </c:numRef>
          </c:cat>
          <c:val>
            <c:numRef>
              <c:f>Лист1!$B$2:$B$63</c:f>
              <c:numCache>
                <c:formatCode>General</c:formatCode>
                <c:ptCount val="62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50783744"/>
        <c:axId val="50785280"/>
      </c:barChart>
      <c:dateAx>
        <c:axId val="50783744"/>
        <c:scaling>
          <c:orientation val="minMax"/>
        </c:scaling>
        <c:axPos val="b"/>
        <c:numFmt formatCode="dd/mm/yyyy" sourceLinked="1"/>
        <c:tickLblPos val="nextTo"/>
        <c:crossAx val="50785280"/>
        <c:crosses val="autoZero"/>
        <c:auto val="1"/>
        <c:lblOffset val="100"/>
        <c:baseTimeUnit val="days"/>
      </c:dateAx>
      <c:valAx>
        <c:axId val="50785280"/>
        <c:scaling>
          <c:orientation val="minMax"/>
        </c:scaling>
        <c:axPos val="l"/>
        <c:majorGridlines/>
        <c:numFmt formatCode="General" sourceLinked="1"/>
        <c:tickLblPos val="nextTo"/>
        <c:crossAx val="507837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30.05.2020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2.845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1.482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727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636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=""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8.098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202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3.352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1.281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1.539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54.004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684957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32750678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4.455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+177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20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258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197</Words>
  <Application>Microsoft Office PowerPoint</Application>
  <PresentationFormat>Произвольный</PresentationFormat>
  <Paragraphs>82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2.845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192</cp:revision>
  <dcterms:modified xsi:type="dcterms:W3CDTF">2020-05-30T13:09:27Z</dcterms:modified>
</cp:coreProperties>
</file>