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1104" y="-3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4.4997994233950858E-2"/>
          <c:y val="2.1559547907221054E-2"/>
          <c:w val="0.94832408590414929"/>
          <c:h val="0.6396073646532914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Sîngerei</c:v>
                </c:pt>
                <c:pt idx="4">
                  <c:v>Ceadîr-Lunga</c:v>
                </c:pt>
                <c:pt idx="5">
                  <c:v>Fălești</c:v>
                </c:pt>
                <c:pt idx="6">
                  <c:v>Cahul</c:v>
                </c:pt>
                <c:pt idx="7">
                  <c:v>Bălți</c:v>
                </c:pt>
                <c:pt idx="8">
                  <c:v>Florești</c:v>
                </c:pt>
                <c:pt idx="9">
                  <c:v>Glodeni</c:v>
                </c:pt>
                <c:pt idx="10">
                  <c:v>Ialoveni</c:v>
                </c:pt>
                <c:pt idx="11">
                  <c:v>Orhei</c:v>
                </c:pt>
                <c:pt idx="12">
                  <c:v>Rîșcani</c:v>
                </c:pt>
                <c:pt idx="13">
                  <c:v>Taraclia</c:v>
                </c:pt>
                <c:pt idx="14">
                  <c:v>Drochia</c:v>
                </c:pt>
                <c:pt idx="15">
                  <c:v>Briceni</c:v>
                </c:pt>
                <c:pt idx="16">
                  <c:v>Cantemir</c:v>
                </c:pt>
                <c:pt idx="17">
                  <c:v>Rezina</c:v>
                </c:pt>
                <c:pt idx="18">
                  <c:v>Soroca</c:v>
                </c:pt>
                <c:pt idx="19">
                  <c:v>Ungheni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50</c:v>
                </c:pt>
                <c:pt idx="1">
                  <c:v>22</c:v>
                </c:pt>
                <c:pt idx="2">
                  <c:v>8</c:v>
                </c:pt>
                <c:pt idx="3">
                  <c:v>8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axId val="84204928"/>
        <c:axId val="83551360"/>
      </c:barChart>
      <c:catAx>
        <c:axId val="84204928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83551360"/>
        <c:crosses val="autoZero"/>
        <c:auto val="1"/>
        <c:lblAlgn val="ctr"/>
        <c:lblOffset val="100"/>
        <c:tickLblSkip val="1"/>
      </c:catAx>
      <c:valAx>
        <c:axId val="835513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842049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7045E-17"/>
                  <c:y val="-1.992187561275521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40249E-3"/>
                </c:manualLayout>
              </c:layout>
              <c:showVal val="1"/>
            </c:dLbl>
            <c:dLbl>
              <c:idx val="75"/>
              <c:layout>
                <c:manualLayout>
                  <c:x val="5.5071996444864125E-4"/>
                  <c:y val="-5.7465896931340171E-3"/>
                </c:manualLayout>
              </c:layout>
              <c:showVal val="1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Val val="1"/>
            </c:dLbl>
            <c:dLbl>
              <c:idx val="88"/>
              <c:layout>
                <c:manualLayout>
                  <c:x val="1.1014399288972879E-3"/>
                  <c:y val="-6.8959076317607094E-3"/>
                </c:manualLayout>
              </c:layout>
              <c:showVal val="1"/>
            </c:dLbl>
            <c:dLbl>
              <c:idx val="93"/>
              <c:layout>
                <c:manualLayout>
                  <c:x val="-2.2028798577945689E-3"/>
                  <c:y val="-6.8959076317607294E-3"/>
                </c:manualLayout>
              </c:layout>
              <c:showVal val="1"/>
            </c:dLbl>
            <c:dLbl>
              <c:idx val="96"/>
              <c:layout>
                <c:manualLayout>
                  <c:x val="1.099705377828154E-3"/>
                  <c:y val="-1.8389087018028546E-2"/>
                </c:manualLayout>
              </c:layout>
              <c:showVal val="1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Лист1!$A$2:$A$100</c:f>
              <c:numCache>
                <c:formatCode>dd/mm/yyyy</c:formatCode>
                <c:ptCount val="99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</c:numCache>
            </c:numRef>
          </c:cat>
          <c:val>
            <c:numRef>
              <c:f>Лист1!$B$2:$B$100</c:f>
              <c:numCache>
                <c:formatCode>General</c:formatCode>
                <c:ptCount val="9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axId val="83848576"/>
        <c:axId val="83857792"/>
      </c:barChart>
      <c:dateAx>
        <c:axId val="83848576"/>
        <c:scaling>
          <c:orientation val="minMax"/>
        </c:scaling>
        <c:axPos val="b"/>
        <c:numFmt formatCode="dd/mm/yyyy" sourceLinked="1"/>
        <c:tickLblPos val="nextTo"/>
        <c:crossAx val="83857792"/>
        <c:crosses val="autoZero"/>
        <c:auto val="1"/>
        <c:lblOffset val="100"/>
        <c:baseTimeUnit val="days"/>
        <c:majorUnit val="1"/>
        <c:majorTimeUnit val="days"/>
      </c:dateAx>
      <c:valAx>
        <c:axId val="83857792"/>
        <c:scaling>
          <c:orientation val="minMax"/>
        </c:scaling>
        <c:axPos val="l"/>
        <c:majorGridlines/>
        <c:numFmt formatCode="General" sourceLinked="1"/>
        <c:tickLblPos val="nextTo"/>
        <c:crossAx val="8384857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901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20231E-3"/>
                </c:manualLayout>
              </c:layout>
              <c:showVal val="1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Val val="1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Val val="1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Val val="1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Val val="1"/>
            </c:dLbl>
            <c:dLbl>
              <c:idx val="68"/>
              <c:layout>
                <c:manualLayout>
                  <c:x val="3.6698889608150812E-3"/>
                  <c:y val="2.343750072088778E-3"/>
                </c:manualLayout>
              </c:layout>
              <c:showVal val="1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Val val="1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Val val="1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Val val="1"/>
            </c:dLbl>
            <c:dLbl>
              <c:idx val="76"/>
              <c:layout>
                <c:manualLayout>
                  <c:x val="1.2232963202716911E-3"/>
                  <c:y val="-7.0312502162663115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Лист1!$A$2:$A$79</c:f>
              <c:numCache>
                <c:formatCode>dd/mm/yyyy</c:formatCode>
                <c:ptCount val="78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</c:numCache>
            </c:numRef>
          </c:cat>
          <c:val>
            <c:numRef>
              <c:f>Лист1!$B$2:$B$79</c:f>
              <c:numCache>
                <c:formatCode>General</c:formatCode>
                <c:ptCount val="78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axId val="83880576"/>
        <c:axId val="86989440"/>
      </c:barChart>
      <c:dateAx>
        <c:axId val="83880576"/>
        <c:scaling>
          <c:orientation val="minMax"/>
        </c:scaling>
        <c:axPos val="b"/>
        <c:numFmt formatCode="dd/mm/yyyy" sourceLinked="1"/>
        <c:tickLblPos val="nextTo"/>
        <c:crossAx val="86989440"/>
        <c:crosses val="autoZero"/>
        <c:auto val="1"/>
        <c:lblOffset val="100"/>
        <c:baseTimeUnit val="days"/>
      </c:dateAx>
      <c:valAx>
        <c:axId val="86989440"/>
        <c:scaling>
          <c:orientation val="minMax"/>
        </c:scaling>
        <c:axPos val="l"/>
        <c:majorGridlines/>
        <c:numFmt formatCode="General" sourceLinked="1"/>
        <c:tickLblPos val="nextTo"/>
        <c:crossAx val="8388057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15.06.2020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2.788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2.097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461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230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=""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5866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11.879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5329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4.674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3589457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139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801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74.241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1733489953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="" xmlns:p14="http://schemas.microsoft.com/office/powerpoint/2010/main" val="280849527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6.794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+171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="" xmlns:p14="http://schemas.microsoft.com/office/powerpoint/2010/main" val="2426436533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+8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1756</TotalTime>
  <Words>189</Words>
  <Application>Microsoft Office PowerPoint</Application>
  <PresentationFormat>Произвольный</PresentationFormat>
  <Paragraphs>71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2.788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275</cp:revision>
  <dcterms:modified xsi:type="dcterms:W3CDTF">2020-06-15T13:16:35Z</dcterms:modified>
</cp:coreProperties>
</file>