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 varScale="1">
        <p:scale>
          <a:sx n="43" d="100"/>
          <a:sy n="43" d="100"/>
        </p:scale>
        <p:origin x="-708" y="-11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4997994233949276E-2"/>
          <c:y val="2.1559547907220557E-2"/>
          <c:w val="0.94832408590414929"/>
          <c:h val="0.6396073646532818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</c:f>
              <c:strCache>
                <c:ptCount val="28"/>
                <c:pt idx="0">
                  <c:v>Chișinău</c:v>
                </c:pt>
                <c:pt idx="1">
                  <c:v>Transnistria</c:v>
                </c:pt>
                <c:pt idx="2">
                  <c:v>Strășeni</c:v>
                </c:pt>
                <c:pt idx="3">
                  <c:v>Ceadîr-Lunga</c:v>
                </c:pt>
                <c:pt idx="4">
                  <c:v>Cahul</c:v>
                </c:pt>
                <c:pt idx="5">
                  <c:v>Căușeni</c:v>
                </c:pt>
                <c:pt idx="6">
                  <c:v>Ialoveni</c:v>
                </c:pt>
                <c:pt idx="7">
                  <c:v>Sîngerei</c:v>
                </c:pt>
                <c:pt idx="8">
                  <c:v>Basarabeasca</c:v>
                </c:pt>
                <c:pt idx="9">
                  <c:v>Criuleni</c:v>
                </c:pt>
                <c:pt idx="10">
                  <c:v>Soroca</c:v>
                </c:pt>
                <c:pt idx="11">
                  <c:v>Comrat</c:v>
                </c:pt>
                <c:pt idx="12">
                  <c:v>Florești</c:v>
                </c:pt>
                <c:pt idx="13">
                  <c:v>Orhei</c:v>
                </c:pt>
                <c:pt idx="14">
                  <c:v>Bălți</c:v>
                </c:pt>
                <c:pt idx="15">
                  <c:v>Călărași</c:v>
                </c:pt>
                <c:pt idx="16">
                  <c:v>Cimișlia</c:v>
                </c:pt>
                <c:pt idx="17">
                  <c:v>Edineț</c:v>
                </c:pt>
                <c:pt idx="18">
                  <c:v>Ștefan-Vodă</c:v>
                </c:pt>
                <c:pt idx="19">
                  <c:v>Glodeni</c:v>
                </c:pt>
                <c:pt idx="20">
                  <c:v>Rezina</c:v>
                </c:pt>
                <c:pt idx="21">
                  <c:v>Anenii Noi</c:v>
                </c:pt>
                <c:pt idx="22">
                  <c:v>Drochia</c:v>
                </c:pt>
                <c:pt idx="23">
                  <c:v>Hîncești</c:v>
                </c:pt>
                <c:pt idx="24">
                  <c:v>Rîșcani</c:v>
                </c:pt>
                <c:pt idx="25">
                  <c:v>Telenești</c:v>
                </c:pt>
                <c:pt idx="26">
                  <c:v>Ungheni</c:v>
                </c:pt>
                <c:pt idx="27">
                  <c:v>Vulcănești</c:v>
                </c:pt>
              </c:strCache>
            </c:strRef>
          </c:cat>
          <c:val>
            <c:numRef>
              <c:f>Лист1!$B$2:$B$29</c:f>
              <c:numCache>
                <c:formatCode>General</c:formatCode>
                <c:ptCount val="28"/>
                <c:pt idx="0">
                  <c:v>77</c:v>
                </c:pt>
                <c:pt idx="1">
                  <c:v>24</c:v>
                </c:pt>
                <c:pt idx="2">
                  <c:v>16</c:v>
                </c:pt>
                <c:pt idx="3">
                  <c:v>11</c:v>
                </c:pt>
                <c:pt idx="4">
                  <c:v>10</c:v>
                </c:pt>
                <c:pt idx="5">
                  <c:v>8</c:v>
                </c:pt>
                <c:pt idx="6">
                  <c:v>8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84713856"/>
        <c:axId val="84715392"/>
      </c:barChart>
      <c:catAx>
        <c:axId val="84713856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84715392"/>
        <c:crosses val="autoZero"/>
        <c:auto val="1"/>
        <c:lblAlgn val="ctr"/>
        <c:lblOffset val="100"/>
      </c:catAx>
      <c:valAx>
        <c:axId val="8471539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8471385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47"/>
              <c:layout>
                <c:manualLayout>
                  <c:x val="-8.2690645095301436E-17"/>
                  <c:y val="-1.9921875612754669E-2"/>
                </c:manualLayout>
              </c:layout>
              <c:showVal val="1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Лист1!$A$2:$A$74</c:f>
              <c:numCache>
                <c:formatCode>dd/mm/yyyy</c:formatCode>
                <c:ptCount val="73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</c:numCache>
            </c:numRef>
          </c:cat>
          <c:val>
            <c:numRef>
              <c:f>Лист1!$B$2:$B$74</c:f>
              <c:numCache>
                <c:formatCode>General</c:formatCode>
                <c:ptCount val="7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88408448"/>
        <c:axId val="88409984"/>
      </c:barChart>
      <c:dateAx>
        <c:axId val="88408448"/>
        <c:scaling>
          <c:orientation val="minMax"/>
        </c:scaling>
        <c:axPos val="b"/>
        <c:numFmt formatCode="dd/mm/yyyy" sourceLinked="1"/>
        <c:tickLblPos val="nextTo"/>
        <c:crossAx val="88409984"/>
        <c:crosses val="autoZero"/>
        <c:auto val="1"/>
        <c:lblOffset val="100"/>
        <c:baseTimeUnit val="days"/>
        <c:majorUnit val="1"/>
        <c:majorTimeUnit val="days"/>
      </c:dateAx>
      <c:valAx>
        <c:axId val="88409984"/>
        <c:scaling>
          <c:orientation val="minMax"/>
        </c:scaling>
        <c:axPos val="l"/>
        <c:majorGridlines/>
        <c:numFmt formatCode="General" sourceLinked="1"/>
        <c:tickLblPos val="nextTo"/>
        <c:crossAx val="8840844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dLbl>
              <c:idx val="30"/>
              <c:layout>
                <c:manualLayout>
                  <c:x val="0"/>
                  <c:y val="-2.2265625684843394E-2"/>
                </c:manualLayout>
              </c:layout>
              <c:showVal val="1"/>
            </c:dLbl>
            <c:dLbl>
              <c:idx val="51"/>
              <c:layout>
                <c:manualLayout>
                  <c:x val="0"/>
                  <c:y val="-8.2031252523106935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Лист1!$A$2:$A$53</c:f>
              <c:numCache>
                <c:formatCode>dd/mm/yyyy</c:formatCode>
                <c:ptCount val="52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</c:numCache>
            </c:numRef>
          </c:cat>
          <c:val>
            <c:numRef>
              <c:f>Лист1!$B$2:$B$53</c:f>
              <c:numCache>
                <c:formatCode>General</c:formatCode>
                <c:ptCount val="52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89880448"/>
        <c:axId val="89881984"/>
      </c:barChart>
      <c:dateAx>
        <c:axId val="89880448"/>
        <c:scaling>
          <c:orientation val="minMax"/>
        </c:scaling>
        <c:axPos val="b"/>
        <c:numFmt formatCode="dd/mm/yyyy" sourceLinked="1"/>
        <c:tickLblPos val="nextTo"/>
        <c:crossAx val="89881984"/>
        <c:crosses val="autoZero"/>
        <c:auto val="1"/>
        <c:lblOffset val="100"/>
        <c:baseTimeUnit val="days"/>
      </c:dateAx>
      <c:valAx>
        <c:axId val="89881984"/>
        <c:scaling>
          <c:orientation val="minMax"/>
        </c:scaling>
        <c:axPos val="l"/>
        <c:majorGridlines/>
        <c:numFmt formatCode="General" sourceLinked="1"/>
        <c:tickLblPos val="nextTo"/>
        <c:crossAx val="8988044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20</a:t>
            </a:r>
            <a:r>
              <a:rPr lang="ro-RO" dirty="0" smtClean="0"/>
              <a:t>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6583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2.672</a:t>
            </a:r>
            <a:r>
              <a:rPr lang="ro-RO" sz="8000" b="1" dirty="0" smtClean="0"/>
              <a:t> </a:t>
            </a:r>
            <a:r>
              <a:rPr lang="ro-RO" sz="8000" b="1" dirty="0" smtClean="0"/>
              <a:t>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</a:t>
                </a:r>
                <a:r>
                  <a:rPr lang="ro-RO" b="1" dirty="0" smtClean="0"/>
                  <a:t>.694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975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xmlns="" val="2175173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6.553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213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3.372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1.238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1.502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42.067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327506783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648524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2.953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445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867902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7699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71558" y="6958846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33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6148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244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24652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192</Words>
  <Application>Microsoft Office PowerPoint</Application>
  <PresentationFormat>Произвольный</PresentationFormat>
  <Paragraphs>77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2.672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142</cp:revision>
  <dcterms:modified xsi:type="dcterms:W3CDTF">2020-05-20T13:22:30Z</dcterms:modified>
</cp:coreProperties>
</file>