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 varScale="1">
        <p:scale>
          <a:sx n="42" d="100"/>
          <a:sy n="42" d="100"/>
        </p:scale>
        <p:origin x="-786" y="-10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4.4997994233949422E-2"/>
          <c:y val="2.1559547907220603E-2"/>
          <c:w val="0.94832408590414929"/>
          <c:h val="0.63960736465328261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0"/>
              <c:layout>
                <c:manualLayout>
                  <c:x val="-6.0708362380930533E-4"/>
                  <c:y val="-1.640625050462138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Лист1!$A$2:$A$27</c:f>
              <c:strCache>
                <c:ptCount val="26"/>
                <c:pt idx="0">
                  <c:v>Chișinău</c:v>
                </c:pt>
                <c:pt idx="1">
                  <c:v>Transnistria</c:v>
                </c:pt>
                <c:pt idx="2">
                  <c:v>Ceadîr-Lunga</c:v>
                </c:pt>
                <c:pt idx="3">
                  <c:v>Bălți</c:v>
                </c:pt>
                <c:pt idx="4">
                  <c:v>Cahul</c:v>
                </c:pt>
                <c:pt idx="5">
                  <c:v>Soroca</c:v>
                </c:pt>
                <c:pt idx="6">
                  <c:v>Comrat</c:v>
                </c:pt>
                <c:pt idx="7">
                  <c:v>Anenii Noi</c:v>
                </c:pt>
                <c:pt idx="8">
                  <c:v>Călărași</c:v>
                </c:pt>
                <c:pt idx="9">
                  <c:v>Ocnița</c:v>
                </c:pt>
                <c:pt idx="10">
                  <c:v>Edineț</c:v>
                </c:pt>
                <c:pt idx="11">
                  <c:v>Rîșcani</c:v>
                </c:pt>
                <c:pt idx="12">
                  <c:v>Basarabeasca</c:v>
                </c:pt>
                <c:pt idx="13">
                  <c:v>Cimișlia</c:v>
                </c:pt>
                <c:pt idx="14">
                  <c:v>Glodeni</c:v>
                </c:pt>
                <c:pt idx="15">
                  <c:v>Sîngerei</c:v>
                </c:pt>
                <c:pt idx="16">
                  <c:v>Strășeni</c:v>
                </c:pt>
                <c:pt idx="17">
                  <c:v>Vulcanești</c:v>
                </c:pt>
                <c:pt idx="18">
                  <c:v>Briceni</c:v>
                </c:pt>
                <c:pt idx="19">
                  <c:v>Cantemir</c:v>
                </c:pt>
                <c:pt idx="20">
                  <c:v>Criuleni</c:v>
                </c:pt>
                <c:pt idx="21">
                  <c:v>Florești</c:v>
                </c:pt>
                <c:pt idx="22">
                  <c:v>Hîncești</c:v>
                </c:pt>
                <c:pt idx="23">
                  <c:v>Ialoveni</c:v>
                </c:pt>
                <c:pt idx="24">
                  <c:v>Nisporeni</c:v>
                </c:pt>
                <c:pt idx="25">
                  <c:v>Orhei</c:v>
                </c:pt>
              </c:strCache>
            </c:strRef>
          </c:cat>
          <c:val>
            <c:numRef>
              <c:f>Лист1!$B$2:$B$27</c:f>
              <c:numCache>
                <c:formatCode>General</c:formatCode>
                <c:ptCount val="26"/>
                <c:pt idx="0">
                  <c:v>35</c:v>
                </c:pt>
                <c:pt idx="1">
                  <c:v>18</c:v>
                </c:pt>
                <c:pt idx="2">
                  <c:v>17</c:v>
                </c:pt>
                <c:pt idx="3">
                  <c:v>12</c:v>
                </c:pt>
                <c:pt idx="4">
                  <c:v>9</c:v>
                </c:pt>
                <c:pt idx="5">
                  <c:v>8</c:v>
                </c:pt>
                <c:pt idx="6">
                  <c:v>6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3</c:v>
                </c:pt>
                <c:pt idx="11">
                  <c:v>3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axId val="88471808"/>
        <c:axId val="88788992"/>
      </c:barChart>
      <c:catAx>
        <c:axId val="88471808"/>
        <c:scaling>
          <c:orientation val="minMax"/>
        </c:scaling>
        <c:axPos val="b"/>
        <c:numFmt formatCode="General" sourceLinked="0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88788992"/>
        <c:crosses val="autoZero"/>
        <c:auto val="1"/>
        <c:lblAlgn val="ctr"/>
        <c:lblOffset val="100"/>
      </c:catAx>
      <c:valAx>
        <c:axId val="8878899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8847180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40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8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47"/>
              <c:layout>
                <c:manualLayout>
                  <c:x val="-8.2690645095301831E-17"/>
                  <c:y val="-1.9921875612754703E-2"/>
                </c:manualLayout>
              </c:layout>
              <c:showVal val="1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Val val="1"/>
            </c:dLbl>
            <c:dLbl>
              <c:idx val="74"/>
              <c:layout>
                <c:manualLayout>
                  <c:x val="0"/>
                  <c:y val="5.7465896931339225E-3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Лист1!$A$2:$A$76</c:f>
              <c:numCache>
                <c:formatCode>dd/mm/yyyy</c:formatCode>
                <c:ptCount val="75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</c:numCache>
            </c:numRef>
          </c:cat>
          <c:val>
            <c:numRef>
              <c:f>Лист1!$B$2:$B$76</c:f>
              <c:numCache>
                <c:formatCode>General</c:formatCode>
                <c:ptCount val="7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axId val="89334912"/>
        <c:axId val="89336448"/>
      </c:barChart>
      <c:dateAx>
        <c:axId val="89334912"/>
        <c:scaling>
          <c:orientation val="minMax"/>
        </c:scaling>
        <c:axPos val="b"/>
        <c:numFmt formatCode="dd/mm/yyyy" sourceLinked="1"/>
        <c:tickLblPos val="nextTo"/>
        <c:crossAx val="89336448"/>
        <c:crosses val="autoZero"/>
        <c:auto val="1"/>
        <c:lblOffset val="100"/>
        <c:baseTimeUnit val="days"/>
        <c:majorUnit val="1"/>
        <c:majorTimeUnit val="days"/>
      </c:dateAx>
      <c:valAx>
        <c:axId val="89336448"/>
        <c:scaling>
          <c:orientation val="minMax"/>
        </c:scaling>
        <c:axPos val="l"/>
        <c:majorGridlines/>
        <c:numFmt formatCode="General" sourceLinked="1"/>
        <c:tickLblPos val="nextTo"/>
        <c:crossAx val="8933491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dLbls>
            <c:dLbl>
              <c:idx val="30"/>
              <c:layout>
                <c:manualLayout>
                  <c:x val="0"/>
                  <c:y val="-2.2265625684843426E-2"/>
                </c:manualLayout>
              </c:layout>
              <c:showVal val="1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Val val="1"/>
            </c:dLbl>
            <c:dLbl>
              <c:idx val="52"/>
              <c:layout>
                <c:manualLayout>
                  <c:x val="-6.1164816013584567E-4"/>
                  <c:y val="5.8593751802219311E-3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Лист1!$A$2:$A$55</c:f>
              <c:numCache>
                <c:formatCode>dd/mm/yyyy</c:formatCode>
                <c:ptCount val="54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  <c:pt idx="50">
                  <c:v>43970</c:v>
                </c:pt>
                <c:pt idx="51">
                  <c:v>43971</c:v>
                </c:pt>
                <c:pt idx="52">
                  <c:v>43972</c:v>
                </c:pt>
                <c:pt idx="53">
                  <c:v>43973</c:v>
                </c:pt>
              </c:numCache>
            </c:numRef>
          </c:cat>
          <c:val>
            <c:numRef>
              <c:f>Лист1!$B$2:$B$55</c:f>
              <c:numCache>
                <c:formatCode>General</c:formatCode>
                <c:ptCount val="54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  <c:pt idx="50">
                  <c:v>83</c:v>
                </c:pt>
                <c:pt idx="51">
                  <c:v>445</c:v>
                </c:pt>
                <c:pt idx="52">
                  <c:v>136</c:v>
                </c:pt>
                <c:pt idx="53">
                  <c:v>280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axId val="88792064"/>
        <c:axId val="94718592"/>
      </c:barChart>
      <c:dateAx>
        <c:axId val="88792064"/>
        <c:scaling>
          <c:orientation val="minMax"/>
        </c:scaling>
        <c:axPos val="b"/>
        <c:numFmt formatCode="dd/mm/yyyy" sourceLinked="1"/>
        <c:tickLblPos val="nextTo"/>
        <c:crossAx val="94718592"/>
        <c:crosses val="autoZero"/>
        <c:auto val="1"/>
        <c:lblOffset val="100"/>
        <c:baseTimeUnit val="days"/>
      </c:dateAx>
      <c:valAx>
        <c:axId val="94718592"/>
        <c:scaling>
          <c:orientation val="minMax"/>
        </c:scaling>
        <c:axPos val="l"/>
        <c:majorGridlines/>
        <c:numFmt formatCode="General" sourceLinked="1"/>
        <c:tickLblPos val="nextTo"/>
        <c:crossAx val="8879206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22.05.2020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1.872</a:t>
            </a:r>
            <a:r>
              <a:rPr lang="ro-RO" sz="8000" b="1" dirty="0" smtClean="0"/>
              <a:t> 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=""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=""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=""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=""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=""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=""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=""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=""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=""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=""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=""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=""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=""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=""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=""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=""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=""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=""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=""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=""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=""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=""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=""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=""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=""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=""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=""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=""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=""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=""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=""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=""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=""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=""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=""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=""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=""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=""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=""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=""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=""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=""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=""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=""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=""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1.230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=""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=""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=""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=""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=""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=""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=""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642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=""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=""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=""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=""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=""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=""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=""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=""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6866011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totale</a:t>
                </a:r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6.847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</a:p>
          <a:p>
            <a:r>
              <a:rPr sz="8000" b="1" dirty="0"/>
              <a:t>infectare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220" name="Group 8"/>
          <p:cNvGrpSpPr/>
          <p:nvPr/>
        </p:nvGrpSpPr>
        <p:grpSpPr>
          <a:xfrm>
            <a:off x="4071558" y="3995857"/>
            <a:ext cx="17708410" cy="2285418"/>
            <a:chOff x="0" y="-2"/>
            <a:chExt cx="17708409" cy="2285416"/>
          </a:xfrm>
        </p:grpSpPr>
        <p:grpSp>
          <p:nvGrpSpPr>
            <p:cNvPr id="21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9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143</a:t>
                </a:r>
                <a:endParaRPr b="1" dirty="0"/>
              </a:p>
            </p:txBody>
          </p:sp>
        </p:grpSp>
      </p:grpSp>
      <p:grpSp>
        <p:nvGrpSpPr>
          <p:cNvPr id="1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973616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3.241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1.028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1.217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189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44.551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684957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=""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="" xmlns:p14="http://schemas.microsoft.com/office/powerpoint/2010/main" val="23333178"/>
              </p:ext>
            </p:extLst>
          </p:nvPr>
        </p:nvGraphicFramePr>
        <p:xfrm>
          <a:off x="1672683" y="2286826"/>
          <a:ext cx="2091968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327506783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3.369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+280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="" xmlns:p14="http://schemas.microsoft.com/office/powerpoint/2010/main" val="3350932058"/>
              </p:ext>
            </p:extLst>
          </p:nvPr>
        </p:nvGraphicFramePr>
        <p:xfrm>
          <a:off x="1784195" y="1439333"/>
          <a:ext cx="2076357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71558" y="6958846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=""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=""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=""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=""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=""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=""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=""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15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=""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=""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=""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=""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267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194</Words>
  <Application>Microsoft Office PowerPoint</Application>
  <PresentationFormat>Произвольный</PresentationFormat>
  <Paragraphs>79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Слайд 4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1.872 Persoane revenite în țară (24H)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Silvia</cp:lastModifiedBy>
  <cp:revision>152</cp:revision>
  <dcterms:modified xsi:type="dcterms:W3CDTF">2020-05-22T12:53:30Z</dcterms:modified>
</cp:coreProperties>
</file>