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2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6"/>
  </p:normalViewPr>
  <p:slideViewPr>
    <p:cSldViewPr snapToGrid="0">
      <p:cViewPr varScale="1">
        <p:scale>
          <a:sx n="43" d="100"/>
          <a:sy n="43" d="100"/>
        </p:scale>
        <p:origin x="-708" y="-11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4.499799423394845E-2"/>
          <c:y val="2.1559547907220353E-2"/>
          <c:w val="0.94832408590414929"/>
          <c:h val="0.63960736465327783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dLbls>
            <c:dLbl>
              <c:idx val="0"/>
              <c:layout>
                <c:manualLayout>
                  <c:x val="-6.0708362380930425E-4"/>
                  <c:y val="-1.640625050462138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Лист1!$A$2:$A$26</c:f>
              <c:strCache>
                <c:ptCount val="25"/>
                <c:pt idx="0">
                  <c:v>Chișinău</c:v>
                </c:pt>
                <c:pt idx="1">
                  <c:v>Transnistria</c:v>
                </c:pt>
                <c:pt idx="2">
                  <c:v>Cahul</c:v>
                </c:pt>
                <c:pt idx="3">
                  <c:v>Bălți</c:v>
                </c:pt>
                <c:pt idx="4">
                  <c:v>Ungheni</c:v>
                </c:pt>
                <c:pt idx="5">
                  <c:v>Ceadîr-Lunga</c:v>
                </c:pt>
                <c:pt idx="6">
                  <c:v>Soroca</c:v>
                </c:pt>
                <c:pt idx="7">
                  <c:v>Edineț</c:v>
                </c:pt>
                <c:pt idx="8">
                  <c:v>Ocnița</c:v>
                </c:pt>
                <c:pt idx="9">
                  <c:v>Strășeni</c:v>
                </c:pt>
                <c:pt idx="10">
                  <c:v>Ialoveni</c:v>
                </c:pt>
                <c:pt idx="11">
                  <c:v>Anenii Noi</c:v>
                </c:pt>
                <c:pt idx="12">
                  <c:v>Căușeni</c:v>
                </c:pt>
                <c:pt idx="13">
                  <c:v>Criuleni</c:v>
                </c:pt>
                <c:pt idx="14">
                  <c:v>Dubăsari</c:v>
                </c:pt>
                <c:pt idx="15">
                  <c:v>Rezina</c:v>
                </c:pt>
                <c:pt idx="16">
                  <c:v>Basarabeasca</c:v>
                </c:pt>
                <c:pt idx="17">
                  <c:v>Fălești</c:v>
                </c:pt>
                <c:pt idx="18">
                  <c:v>Hîncești</c:v>
                </c:pt>
                <c:pt idx="19">
                  <c:v>Orhei</c:v>
                </c:pt>
                <c:pt idx="20">
                  <c:v>Călărași</c:v>
                </c:pt>
                <c:pt idx="21">
                  <c:v>Leova</c:v>
                </c:pt>
                <c:pt idx="22">
                  <c:v>Rîșcani</c:v>
                </c:pt>
                <c:pt idx="23">
                  <c:v>Ștefan Vodă</c:v>
                </c:pt>
                <c:pt idx="24">
                  <c:v>Telenești</c:v>
                </c:pt>
              </c:strCache>
            </c:strRef>
          </c:cat>
          <c:val>
            <c:numRef>
              <c:f>Лист1!$B$2:$B$26</c:f>
              <c:numCache>
                <c:formatCode>General</c:formatCode>
                <c:ptCount val="25"/>
                <c:pt idx="0">
                  <c:v>42</c:v>
                </c:pt>
                <c:pt idx="1">
                  <c:v>16</c:v>
                </c:pt>
                <c:pt idx="2">
                  <c:v>8</c:v>
                </c:pt>
                <c:pt idx="3">
                  <c:v>7</c:v>
                </c:pt>
                <c:pt idx="4">
                  <c:v>7</c:v>
                </c:pt>
                <c:pt idx="5">
                  <c:v>6</c:v>
                </c:pt>
                <c:pt idx="6">
                  <c:v>6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4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axId val="78598528"/>
        <c:axId val="78600064"/>
      </c:barChart>
      <c:catAx>
        <c:axId val="78598528"/>
        <c:scaling>
          <c:orientation val="minMax"/>
        </c:scaling>
        <c:axPos val="b"/>
        <c:numFmt formatCode="General" sourceLinked="0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78600064"/>
        <c:crosses val="autoZero"/>
        <c:auto val="1"/>
        <c:lblAlgn val="ctr"/>
        <c:lblOffset val="100"/>
      </c:catAx>
      <c:valAx>
        <c:axId val="78600064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7859852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40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8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dLbls>
            <c:dLbl>
              <c:idx val="57"/>
              <c:layout>
                <c:manualLayout>
                  <c:x val="6.2868006788160719E-4"/>
                  <c:y val="-8.203125252310700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Лист1!$A$2:$A$63</c:f>
              <c:numCache>
                <c:formatCode>dd/mm/yyyy</c:formatCode>
                <c:ptCount val="62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</c:numCache>
            </c:numRef>
          </c:cat>
          <c:val>
            <c:numRef>
              <c:f>Лист1!$B$2:$B$63</c:f>
              <c:numCache>
                <c:formatCode>General</c:formatCode>
                <c:ptCount val="6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axId val="83210624"/>
        <c:axId val="83212160"/>
      </c:barChart>
      <c:dateAx>
        <c:axId val="83210624"/>
        <c:scaling>
          <c:orientation val="minMax"/>
        </c:scaling>
        <c:axPos val="b"/>
        <c:numFmt formatCode="dd/mm/yyyy" sourceLinked="1"/>
        <c:tickLblPos val="nextTo"/>
        <c:crossAx val="83212160"/>
        <c:crosses val="autoZero"/>
        <c:auto val="1"/>
        <c:lblOffset val="100"/>
        <c:baseTimeUnit val="days"/>
      </c:dateAx>
      <c:valAx>
        <c:axId val="83212160"/>
        <c:scaling>
          <c:orientation val="minMax"/>
        </c:scaling>
        <c:axPos val="l"/>
        <c:majorGridlines/>
        <c:numFmt formatCode="General" sourceLinked="1"/>
        <c:tickLblPos val="nextTo"/>
        <c:crossAx val="8321062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Лист1!$A$2:$A$42</c:f>
              <c:numCache>
                <c:formatCode>dd/mm/yyyy</c:formatCode>
                <c:ptCount val="41"/>
                <c:pt idx="0">
                  <c:v>43920</c:v>
                </c:pt>
                <c:pt idx="1">
                  <c:v>43921</c:v>
                </c:pt>
                <c:pt idx="2">
                  <c:v>43922</c:v>
                </c:pt>
                <c:pt idx="3">
                  <c:v>43923</c:v>
                </c:pt>
                <c:pt idx="4">
                  <c:v>43924</c:v>
                </c:pt>
                <c:pt idx="5">
                  <c:v>43925</c:v>
                </c:pt>
                <c:pt idx="6">
                  <c:v>43926</c:v>
                </c:pt>
                <c:pt idx="7">
                  <c:v>43927</c:v>
                </c:pt>
                <c:pt idx="8">
                  <c:v>43928</c:v>
                </c:pt>
                <c:pt idx="9">
                  <c:v>43929</c:v>
                </c:pt>
                <c:pt idx="10">
                  <c:v>43930</c:v>
                </c:pt>
                <c:pt idx="11">
                  <c:v>43931</c:v>
                </c:pt>
                <c:pt idx="12">
                  <c:v>43932</c:v>
                </c:pt>
                <c:pt idx="13">
                  <c:v>43933</c:v>
                </c:pt>
                <c:pt idx="14">
                  <c:v>43934</c:v>
                </c:pt>
                <c:pt idx="15">
                  <c:v>43935</c:v>
                </c:pt>
                <c:pt idx="16">
                  <c:v>43936</c:v>
                </c:pt>
                <c:pt idx="17">
                  <c:v>43937</c:v>
                </c:pt>
                <c:pt idx="18">
                  <c:v>43938</c:v>
                </c:pt>
                <c:pt idx="19">
                  <c:v>43939</c:v>
                </c:pt>
                <c:pt idx="20">
                  <c:v>43940</c:v>
                </c:pt>
                <c:pt idx="21">
                  <c:v>43941</c:v>
                </c:pt>
                <c:pt idx="22">
                  <c:v>43942</c:v>
                </c:pt>
                <c:pt idx="23">
                  <c:v>43943</c:v>
                </c:pt>
                <c:pt idx="24">
                  <c:v>43944</c:v>
                </c:pt>
                <c:pt idx="25">
                  <c:v>43945</c:v>
                </c:pt>
                <c:pt idx="26">
                  <c:v>43946</c:v>
                </c:pt>
                <c:pt idx="27">
                  <c:v>43947</c:v>
                </c:pt>
                <c:pt idx="28">
                  <c:v>43948</c:v>
                </c:pt>
                <c:pt idx="29">
                  <c:v>43949</c:v>
                </c:pt>
                <c:pt idx="30">
                  <c:v>43950</c:v>
                </c:pt>
                <c:pt idx="31">
                  <c:v>43951</c:v>
                </c:pt>
                <c:pt idx="32">
                  <c:v>43952</c:v>
                </c:pt>
                <c:pt idx="33">
                  <c:v>43953</c:v>
                </c:pt>
                <c:pt idx="34">
                  <c:v>43954</c:v>
                </c:pt>
                <c:pt idx="35">
                  <c:v>43955</c:v>
                </c:pt>
                <c:pt idx="36">
                  <c:v>43956</c:v>
                </c:pt>
                <c:pt idx="37">
                  <c:v>43957</c:v>
                </c:pt>
                <c:pt idx="38">
                  <c:v>43958</c:v>
                </c:pt>
                <c:pt idx="39">
                  <c:v>43959</c:v>
                </c:pt>
                <c:pt idx="40">
                  <c:v>43960</c:v>
                </c:pt>
              </c:numCache>
            </c:numRef>
          </c:cat>
          <c:val>
            <c:numRef>
              <c:f>Лист1!$B$2:$B$42</c:f>
              <c:numCache>
                <c:formatCode>General</c:formatCode>
                <c:ptCount val="41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7</c:v>
                </c:pt>
                <c:pt idx="8">
                  <c:v>3</c:v>
                </c:pt>
                <c:pt idx="9">
                  <c:v>3</c:v>
                </c:pt>
                <c:pt idx="10">
                  <c:v>7</c:v>
                </c:pt>
                <c:pt idx="11">
                  <c:v>6</c:v>
                </c:pt>
                <c:pt idx="12">
                  <c:v>19</c:v>
                </c:pt>
                <c:pt idx="13">
                  <c:v>19</c:v>
                </c:pt>
                <c:pt idx="14">
                  <c:v>13</c:v>
                </c:pt>
                <c:pt idx="15">
                  <c:v>27</c:v>
                </c:pt>
                <c:pt idx="16">
                  <c:v>37</c:v>
                </c:pt>
                <c:pt idx="17">
                  <c:v>64</c:v>
                </c:pt>
                <c:pt idx="18">
                  <c:v>41</c:v>
                </c:pt>
                <c:pt idx="19">
                  <c:v>115</c:v>
                </c:pt>
                <c:pt idx="20">
                  <c:v>66</c:v>
                </c:pt>
                <c:pt idx="21">
                  <c:v>21</c:v>
                </c:pt>
                <c:pt idx="22">
                  <c:v>27</c:v>
                </c:pt>
                <c:pt idx="23">
                  <c:v>55</c:v>
                </c:pt>
                <c:pt idx="24">
                  <c:v>101</c:v>
                </c:pt>
                <c:pt idx="25">
                  <c:v>94</c:v>
                </c:pt>
                <c:pt idx="26">
                  <c:v>70</c:v>
                </c:pt>
                <c:pt idx="27">
                  <c:v>70</c:v>
                </c:pt>
                <c:pt idx="28">
                  <c:v>30</c:v>
                </c:pt>
                <c:pt idx="29">
                  <c:v>50</c:v>
                </c:pt>
                <c:pt idx="30">
                  <c:v>139</c:v>
                </c:pt>
                <c:pt idx="31">
                  <c:v>68</c:v>
                </c:pt>
                <c:pt idx="32">
                  <c:v>90</c:v>
                </c:pt>
                <c:pt idx="33">
                  <c:v>62</c:v>
                </c:pt>
                <c:pt idx="34">
                  <c:v>48</c:v>
                </c:pt>
                <c:pt idx="35">
                  <c:v>41</c:v>
                </c:pt>
                <c:pt idx="36">
                  <c:v>121</c:v>
                </c:pt>
                <c:pt idx="37">
                  <c:v>114</c:v>
                </c:pt>
                <c:pt idx="38">
                  <c:v>89</c:v>
                </c:pt>
                <c:pt idx="39">
                  <c:v>79</c:v>
                </c:pt>
                <c:pt idx="40">
                  <c:v>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axId val="88341120"/>
        <c:axId val="84029824"/>
      </c:barChart>
      <c:dateAx>
        <c:axId val="88341120"/>
        <c:scaling>
          <c:orientation val="minMax"/>
        </c:scaling>
        <c:axPos val="b"/>
        <c:numFmt formatCode="dd/mm/yyyy" sourceLinked="1"/>
        <c:tickLblPos val="nextTo"/>
        <c:crossAx val="84029824"/>
        <c:crosses val="autoZero"/>
        <c:auto val="1"/>
        <c:lblOffset val="100"/>
        <c:baseTimeUnit val="days"/>
      </c:dateAx>
      <c:valAx>
        <c:axId val="84029824"/>
        <c:scaling>
          <c:orientation val="minMax"/>
        </c:scaling>
        <c:axPos val="l"/>
        <c:majorGridlines/>
        <c:numFmt formatCode="General" sourceLinked="1"/>
        <c:tickLblPos val="nextTo"/>
        <c:crossAx val="8834112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09.05.2020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161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65833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1.337</a:t>
            </a:r>
            <a:r>
              <a:rPr lang="ro-RO" sz="8000" b="1" dirty="0" smtClean="0"/>
              <a:t> 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xmlns="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xmlns="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xmlns="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xmlns="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xmlns="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xmlns="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xmlns="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xmlns="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xmlns="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xmlns="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xmlns="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xmlns="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xmlns="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xmlns="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xmlns="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xmlns="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xmlns="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xmlns="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xmlns="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xmlns="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xmlns="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xmlns="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xmlns="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xmlns="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xmlns="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xmlns="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xmlns="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xmlns="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xmlns="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xmlns="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xmlns="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xmlns="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xmlns="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xmlns="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xmlns="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xmlns="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xmlns="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773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xmlns="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xmlns="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xmlns="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xmlns="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xmlns="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xmlns="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xmlns="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564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xmlns="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xmlns="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xmlns="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xmlns="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xmlns="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xmlns="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xmlns="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xmlns="" val="2175173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8" y="6866011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totale</a:t>
                </a:r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4.867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</a:p>
          <a:p>
            <a:r>
              <a:rPr sz="8000" b="1" dirty="0"/>
              <a:t>infectare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220" name="Group 8"/>
          <p:cNvGrpSpPr/>
          <p:nvPr/>
        </p:nvGrpSpPr>
        <p:grpSpPr>
          <a:xfrm>
            <a:off x="4071558" y="3995857"/>
            <a:ext cx="17708410" cy="2285418"/>
            <a:chOff x="0" y="-2"/>
            <a:chExt cx="17708409" cy="2285416"/>
          </a:xfrm>
        </p:grpSpPr>
        <p:grpSp>
          <p:nvGrpSpPr>
            <p:cNvPr id="21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19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 smtClean="0"/>
                  <a:t>139</a:t>
                </a:r>
                <a:endParaRPr b="1" dirty="0"/>
              </a:p>
            </p:txBody>
          </p:sp>
        </p:grpSp>
      </p:grp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8" y="973616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2.781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071558" y="1858502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30.565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+1254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1883734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23333178"/>
              </p:ext>
            </p:extLst>
          </p:nvPr>
        </p:nvGraphicFramePr>
        <p:xfrm>
          <a:off x="1672683" y="2286826"/>
          <a:ext cx="2091968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xmlns="" val="3275067831"/>
              </p:ext>
            </p:extLst>
          </p:nvPr>
        </p:nvGraphicFramePr>
        <p:xfrm>
          <a:off x="1588428" y="1706962"/>
          <a:ext cx="20892431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648524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1.925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+99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3867902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3350932058"/>
              </p:ext>
            </p:extLst>
          </p:nvPr>
        </p:nvGraphicFramePr>
        <p:xfrm>
          <a:off x="1784195" y="1439333"/>
          <a:ext cx="20763571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376992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71558" y="6958846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04442" y="7093777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ro-RO" b="1" dirty="0" smtClean="0"/>
                  <a:t>25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14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6148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257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3246520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</TotalTime>
  <Words>179</Words>
  <Application>Microsoft Office PowerPoint</Application>
  <PresentationFormat>Произвольный</PresentationFormat>
  <Paragraphs>70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Слайд 4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1.337 Persoane revenite în țară (24H)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Silvia</cp:lastModifiedBy>
  <cp:revision>84</cp:revision>
  <dcterms:modified xsi:type="dcterms:W3CDTF">2020-05-09T13:35:41Z</dcterms:modified>
</cp:coreProperties>
</file>