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 varScale="1">
        <p:scale>
          <a:sx n="20" d="100"/>
          <a:sy n="20" d="100"/>
        </p:scale>
        <p:origin x="756" y="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48901E-2"/>
          <c:y val="2.1559547907220457E-2"/>
          <c:w val="0.94832408590414929"/>
          <c:h val="0.639607364653279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o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Лист1!$A$2:$A$25</c:f>
              <c:strCache>
                <c:ptCount val="24"/>
                <c:pt idx="0">
                  <c:v>Chișinău</c:v>
                </c:pt>
                <c:pt idx="1">
                  <c:v>Soroca</c:v>
                </c:pt>
                <c:pt idx="2">
                  <c:v>Ceadîr-Lunga</c:v>
                </c:pt>
                <c:pt idx="3">
                  <c:v>Transnistria</c:v>
                </c:pt>
                <c:pt idx="4">
                  <c:v>Ștefan-Vodă</c:v>
                </c:pt>
                <c:pt idx="5">
                  <c:v>Cahul</c:v>
                </c:pt>
                <c:pt idx="6">
                  <c:v>Cimișlia</c:v>
                </c:pt>
                <c:pt idx="7">
                  <c:v>Strășeni</c:v>
                </c:pt>
                <c:pt idx="8">
                  <c:v>Ocnița</c:v>
                </c:pt>
                <c:pt idx="9">
                  <c:v>Sîngerei</c:v>
                </c:pt>
                <c:pt idx="10">
                  <c:v>Orhei</c:v>
                </c:pt>
                <c:pt idx="11">
                  <c:v>Bălți</c:v>
                </c:pt>
                <c:pt idx="12">
                  <c:v>Călărași</c:v>
                </c:pt>
                <c:pt idx="13">
                  <c:v>Criuleni</c:v>
                </c:pt>
                <c:pt idx="14">
                  <c:v>Comrat</c:v>
                </c:pt>
                <c:pt idx="15">
                  <c:v>Cantemir</c:v>
                </c:pt>
                <c:pt idx="16">
                  <c:v>Căușeni</c:v>
                </c:pt>
                <c:pt idx="17">
                  <c:v>Edineț</c:v>
                </c:pt>
                <c:pt idx="18">
                  <c:v>Ialoveni</c:v>
                </c:pt>
                <c:pt idx="19">
                  <c:v>Anenii Noi</c:v>
                </c:pt>
                <c:pt idx="20">
                  <c:v>Florești</c:v>
                </c:pt>
                <c:pt idx="21">
                  <c:v>Taraclia</c:v>
                </c:pt>
                <c:pt idx="22">
                  <c:v>Telenești</c:v>
                </c:pt>
                <c:pt idx="23">
                  <c:v>Vulcanești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55</c:v>
                </c:pt>
                <c:pt idx="1">
                  <c:v>31</c:v>
                </c:pt>
                <c:pt idx="2">
                  <c:v>16</c:v>
                </c:pt>
                <c:pt idx="3">
                  <c:v>12</c:v>
                </c:pt>
                <c:pt idx="4">
                  <c:v>9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  <c:pt idx="8">
                  <c:v>6</c:v>
                </c:pt>
                <c:pt idx="9">
                  <c:v>6</c:v>
                </c:pt>
                <c:pt idx="10">
                  <c:v>5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3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398336"/>
        <c:axId val="48399872"/>
      </c:barChart>
      <c:catAx>
        <c:axId val="48398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o-MD"/>
          </a:p>
        </c:txPr>
        <c:crossAx val="48399872"/>
        <c:crosses val="autoZero"/>
        <c:auto val="1"/>
        <c:lblAlgn val="ctr"/>
        <c:lblOffset val="100"/>
        <c:noMultiLvlLbl val="0"/>
      </c:catAx>
      <c:valAx>
        <c:axId val="483998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o-MD"/>
          </a:p>
        </c:txPr>
        <c:crossAx val="48398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o-MD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0278E-17"/>
                  <c:y val="-1.9921875612754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C7E-49E9-AD79-5FDE25BF6D6E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7E-49E9-AD79-5FDE25BF6D6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Лист1!$A$2:$A$70</c:f>
              <c:numCache>
                <c:formatCode>dd/mm/yyyy</c:formatCode>
                <c:ptCount val="69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</c:numCache>
            </c:numRef>
          </c:cat>
          <c:val>
            <c:numRef>
              <c:f>Лист1!$B$2:$B$70</c:f>
              <c:numCache>
                <c:formatCode>General</c:formatCode>
                <c:ptCount val="6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970176"/>
        <c:axId val="49988352"/>
      </c:barChart>
      <c:dateAx>
        <c:axId val="49970176"/>
        <c:scaling>
          <c:orientation val="minMax"/>
        </c:scaling>
        <c:delete val="0"/>
        <c:axPos val="b"/>
        <c:numFmt formatCode="dd/mm/yyyy" sourceLinked="1"/>
        <c:majorTickMark val="out"/>
        <c:minorTickMark val="none"/>
        <c:tickLblPos val="nextTo"/>
        <c:crossAx val="49988352"/>
        <c:crosses val="autoZero"/>
        <c:auto val="1"/>
        <c:lblOffset val="100"/>
        <c:baseTimeUnit val="days"/>
      </c:dateAx>
      <c:valAx>
        <c:axId val="499883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9970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o-MD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Лист1!$A$2:$A$49</c:f>
              <c:numCache>
                <c:formatCode>dd/mm/yyyy</c:formatCode>
                <c:ptCount val="48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</c:numCache>
            </c:numRef>
          </c:cat>
          <c:val>
            <c:numRef>
              <c:f>Лист1!$B$2:$B$49</c:f>
              <c:numCache>
                <c:formatCode>General</c:formatCode>
                <c:ptCount val="48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017664"/>
        <c:axId val="82159488"/>
      </c:barChart>
      <c:dateAx>
        <c:axId val="82017664"/>
        <c:scaling>
          <c:orientation val="minMax"/>
        </c:scaling>
        <c:delete val="0"/>
        <c:axPos val="b"/>
        <c:numFmt formatCode="dd/mm/yyyy" sourceLinked="1"/>
        <c:majorTickMark val="out"/>
        <c:minorTickMark val="none"/>
        <c:tickLblPos val="nextTo"/>
        <c:crossAx val="82159488"/>
        <c:crosses val="autoZero"/>
        <c:auto val="1"/>
        <c:lblOffset val="100"/>
        <c:baseTimeUnit val="days"/>
      </c:dateAx>
      <c:valAx>
        <c:axId val="82159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2017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o-MD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16.05.2020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1.491</a:t>
            </a:r>
            <a:r>
              <a:rPr lang="ro-RO" sz="8000" b="1" dirty="0"/>
              <a:t> 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851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636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5.934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r>
                  <a:rPr lang="ro-RO" dirty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189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3.384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1.429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37.834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333178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75067831"/>
              </p:ext>
            </p:extLst>
          </p:nvPr>
        </p:nvGraphicFramePr>
        <p:xfrm>
          <a:off x="981307" y="1494264"/>
          <a:ext cx="22882303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2.344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50932058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71558" y="6958846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231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187</Words>
  <Application>Microsoft Office PowerPoint</Application>
  <PresentationFormat>Particularizare</PresentationFormat>
  <Paragraphs>70</Paragraphs>
  <Slides>12</Slides>
  <Notes>2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1.491 Persoane revenite în țară (24H)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victor rotaru</cp:lastModifiedBy>
  <cp:revision>122</cp:revision>
  <dcterms:modified xsi:type="dcterms:W3CDTF">2020-05-16T13:51:49Z</dcterms:modified>
</cp:coreProperties>
</file>