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21" d="100"/>
          <a:sy n="21" d="100"/>
        </p:scale>
        <p:origin x="692" y="20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2.1559547907220349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Лист1!$A$2:$A$39</c:f>
              <c:strCache>
                <c:ptCount val="38"/>
                <c:pt idx="0">
                  <c:v>Transnistria</c:v>
                </c:pt>
                <c:pt idx="1">
                  <c:v>Chișinău</c:v>
                </c:pt>
                <c:pt idx="2">
                  <c:v>Ștefan Vodă</c:v>
                </c:pt>
                <c:pt idx="3">
                  <c:v>Bălți</c:v>
                </c:pt>
                <c:pt idx="4">
                  <c:v>Anenii Noi</c:v>
                </c:pt>
                <c:pt idx="5">
                  <c:v>Edineț</c:v>
                </c:pt>
                <c:pt idx="6">
                  <c:v>Comrat</c:v>
                </c:pt>
                <c:pt idx="7">
                  <c:v>Ungheni</c:v>
                </c:pt>
                <c:pt idx="8">
                  <c:v>Cahul</c:v>
                </c:pt>
                <c:pt idx="9">
                  <c:v>Orhei</c:v>
                </c:pt>
                <c:pt idx="10">
                  <c:v>Briceni</c:v>
                </c:pt>
                <c:pt idx="11">
                  <c:v>Rîșcani</c:v>
                </c:pt>
                <c:pt idx="12">
                  <c:v>Cimișlia</c:v>
                </c:pt>
                <c:pt idx="13">
                  <c:v>Drochia</c:v>
                </c:pt>
                <c:pt idx="14">
                  <c:v>Strășeni</c:v>
                </c:pt>
                <c:pt idx="15">
                  <c:v>Călărași</c:v>
                </c:pt>
                <c:pt idx="16">
                  <c:v>Ialoveni</c:v>
                </c:pt>
                <c:pt idx="17">
                  <c:v>Leova</c:v>
                </c:pt>
                <c:pt idx="18">
                  <c:v>Glodeni</c:v>
                </c:pt>
                <c:pt idx="19">
                  <c:v>Sîngerei</c:v>
                </c:pt>
                <c:pt idx="20">
                  <c:v>Criuleni</c:v>
                </c:pt>
                <c:pt idx="21">
                  <c:v>Fălești</c:v>
                </c:pt>
                <c:pt idx="22">
                  <c:v>Nisporeni</c:v>
                </c:pt>
                <c:pt idx="23">
                  <c:v>Rezina</c:v>
                </c:pt>
                <c:pt idx="24">
                  <c:v>Basarabeasca</c:v>
                </c:pt>
                <c:pt idx="25">
                  <c:v>Cantemir</c:v>
                </c:pt>
                <c:pt idx="26">
                  <c:v>Ceadîr-Lunga</c:v>
                </c:pt>
                <c:pt idx="27">
                  <c:v>Dondușeni</c:v>
                </c:pt>
                <c:pt idx="28">
                  <c:v>Soroca</c:v>
                </c:pt>
                <c:pt idx="29">
                  <c:v>Hîncești</c:v>
                </c:pt>
                <c:pt idx="30">
                  <c:v>Șoldănești</c:v>
                </c:pt>
                <c:pt idx="31">
                  <c:v>Telenești</c:v>
                </c:pt>
                <c:pt idx="32">
                  <c:v>Dubăsari</c:v>
                </c:pt>
                <c:pt idx="33">
                  <c:v>Florești</c:v>
                </c:pt>
                <c:pt idx="34">
                  <c:v>Căușeni</c:v>
                </c:pt>
                <c:pt idx="35">
                  <c:v>Slobozia</c:v>
                </c:pt>
                <c:pt idx="36">
                  <c:v>Taraclia</c:v>
                </c:pt>
                <c:pt idx="37">
                  <c:v>Vulcănești</c:v>
                </c:pt>
              </c:strCache>
            </c:strRef>
          </c:cat>
          <c:val>
            <c:numRef>
              <c:f>Лист1!$B$2:$B$39</c:f>
              <c:numCache>
                <c:formatCode>General</c:formatCode>
                <c:ptCount val="38"/>
                <c:pt idx="0">
                  <c:v>248</c:v>
                </c:pt>
                <c:pt idx="1">
                  <c:v>196</c:v>
                </c:pt>
                <c:pt idx="2">
                  <c:v>50</c:v>
                </c:pt>
                <c:pt idx="3">
                  <c:v>39</c:v>
                </c:pt>
                <c:pt idx="4">
                  <c:v>26</c:v>
                </c:pt>
                <c:pt idx="5">
                  <c:v>23</c:v>
                </c:pt>
                <c:pt idx="6">
                  <c:v>19</c:v>
                </c:pt>
                <c:pt idx="7">
                  <c:v>18</c:v>
                </c:pt>
                <c:pt idx="8">
                  <c:v>17</c:v>
                </c:pt>
                <c:pt idx="9">
                  <c:v>17</c:v>
                </c:pt>
                <c:pt idx="10">
                  <c:v>16</c:v>
                </c:pt>
                <c:pt idx="11">
                  <c:v>16</c:v>
                </c:pt>
                <c:pt idx="12">
                  <c:v>11</c:v>
                </c:pt>
                <c:pt idx="13">
                  <c:v>11</c:v>
                </c:pt>
                <c:pt idx="14">
                  <c:v>10</c:v>
                </c:pt>
                <c:pt idx="15">
                  <c:v>9</c:v>
                </c:pt>
                <c:pt idx="16">
                  <c:v>9</c:v>
                </c:pt>
                <c:pt idx="17">
                  <c:v>9</c:v>
                </c:pt>
                <c:pt idx="18">
                  <c:v>8</c:v>
                </c:pt>
                <c:pt idx="19">
                  <c:v>8</c:v>
                </c:pt>
                <c:pt idx="20">
                  <c:v>7</c:v>
                </c:pt>
                <c:pt idx="21">
                  <c:v>7</c:v>
                </c:pt>
                <c:pt idx="22">
                  <c:v>7</c:v>
                </c:pt>
                <c:pt idx="23">
                  <c:v>6</c:v>
                </c:pt>
                <c:pt idx="24">
                  <c:v>5</c:v>
                </c:pt>
                <c:pt idx="25">
                  <c:v>5</c:v>
                </c:pt>
                <c:pt idx="26">
                  <c:v>5</c:v>
                </c:pt>
                <c:pt idx="27">
                  <c:v>5</c:v>
                </c:pt>
                <c:pt idx="28">
                  <c:v>5</c:v>
                </c:pt>
                <c:pt idx="29">
                  <c:v>4</c:v>
                </c:pt>
                <c:pt idx="30">
                  <c:v>3</c:v>
                </c:pt>
                <c:pt idx="31">
                  <c:v>3</c:v>
                </c:pt>
                <c:pt idx="32">
                  <c:v>2</c:v>
                </c:pt>
                <c:pt idx="33">
                  <c:v>2</c:v>
                </c:pt>
                <c:pt idx="34">
                  <c:v>1</c:v>
                </c:pt>
                <c:pt idx="35">
                  <c:v>1</c:v>
                </c:pt>
                <c:pt idx="36">
                  <c:v>1</c:v>
                </c:pt>
                <c:pt idx="3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Лист1!$A$3:$A$399</c:f>
              <c:strCache>
                <c:ptCount val="397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</c:strCache>
            </c:strRef>
          </c:cat>
          <c:val>
            <c:numRef>
              <c:f>Лист1!$B$3:$B$399</c:f>
              <c:numCache>
                <c:formatCode>General</c:formatCode>
                <c:ptCount val="397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Лист1!$A$4:$A$346</c:f>
              <c:strCache>
                <c:ptCount val="343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  <c:pt idx="281">
                  <c:v>08.02.2021</c:v>
                </c:pt>
                <c:pt idx="282">
                  <c:v>09.02.2021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12.02.2021</c:v>
                </c:pt>
                <c:pt idx="286">
                  <c:v>13.02.2021</c:v>
                </c:pt>
                <c:pt idx="287">
                  <c:v>14.02.2021</c:v>
                </c:pt>
                <c:pt idx="288">
                  <c:v>15.02.2021</c:v>
                </c:pt>
                <c:pt idx="289">
                  <c:v>16.02.2021</c:v>
                </c:pt>
                <c:pt idx="290">
                  <c:v>17.02.2021</c:v>
                </c:pt>
                <c:pt idx="291">
                  <c:v>18.02.2021</c:v>
                </c:pt>
                <c:pt idx="292">
                  <c:v>19.02.2021</c:v>
                </c:pt>
                <c:pt idx="293">
                  <c:v>20.02.2021</c:v>
                </c:pt>
                <c:pt idx="294">
                  <c:v>21.02.2021</c:v>
                </c:pt>
                <c:pt idx="295">
                  <c:v>22.02.2021</c:v>
                </c:pt>
                <c:pt idx="296">
                  <c:v>23.02.2021</c:v>
                </c:pt>
                <c:pt idx="297">
                  <c:v>24.02.2021</c:v>
                </c:pt>
                <c:pt idx="298">
                  <c:v>25.02.2021</c:v>
                </c:pt>
                <c:pt idx="299">
                  <c:v>26.02.2021</c:v>
                </c:pt>
                <c:pt idx="300">
                  <c:v>27.02.2021</c:v>
                </c:pt>
                <c:pt idx="301">
                  <c:v>28.02.2021</c:v>
                </c:pt>
                <c:pt idx="302">
                  <c:v>01.03.2021</c:v>
                </c:pt>
                <c:pt idx="303">
                  <c:v>02.03.2021</c:v>
                </c:pt>
                <c:pt idx="304">
                  <c:v>03.03.2021</c:v>
                </c:pt>
                <c:pt idx="305">
                  <c:v>04.03.2021</c:v>
                </c:pt>
                <c:pt idx="306">
                  <c:v>05.05.2021</c:v>
                </c:pt>
                <c:pt idx="307">
                  <c:v>06.03.2021</c:v>
                </c:pt>
                <c:pt idx="308">
                  <c:v>07.03.2021</c:v>
                </c:pt>
                <c:pt idx="309">
                  <c:v>08.03.2021</c:v>
                </c:pt>
                <c:pt idx="310">
                  <c:v>09.03.2021</c:v>
                </c:pt>
                <c:pt idx="311">
                  <c:v>10.03.2021</c:v>
                </c:pt>
                <c:pt idx="312">
                  <c:v>11.03.2021</c:v>
                </c:pt>
                <c:pt idx="313">
                  <c:v>12.03.2021</c:v>
                </c:pt>
                <c:pt idx="314">
                  <c:v>13.03.2021</c:v>
                </c:pt>
                <c:pt idx="315">
                  <c:v>14.03.2021</c:v>
                </c:pt>
                <c:pt idx="316">
                  <c:v>15.03.2021</c:v>
                </c:pt>
                <c:pt idx="317">
                  <c:v>16.03.2021</c:v>
                </c:pt>
                <c:pt idx="318">
                  <c:v>17.03.2021</c:v>
                </c:pt>
                <c:pt idx="319">
                  <c:v>18.03.2021</c:v>
                </c:pt>
                <c:pt idx="320">
                  <c:v>19.03.2021</c:v>
                </c:pt>
                <c:pt idx="321">
                  <c:v>20.03.2021</c:v>
                </c:pt>
                <c:pt idx="322">
                  <c:v>21.03.2021</c:v>
                </c:pt>
                <c:pt idx="323">
                  <c:v>22.03.2021</c:v>
                </c:pt>
                <c:pt idx="324">
                  <c:v>23.03.2021</c:v>
                </c:pt>
                <c:pt idx="325">
                  <c:v>24.03.2021</c:v>
                </c:pt>
                <c:pt idx="326">
                  <c:v>25.06.2021</c:v>
                </c:pt>
                <c:pt idx="327">
                  <c:v>26.03.2021</c:v>
                </c:pt>
                <c:pt idx="328">
                  <c:v>27.03.2021</c:v>
                </c:pt>
                <c:pt idx="329">
                  <c:v>28.03.2021</c:v>
                </c:pt>
                <c:pt idx="330">
                  <c:v>29.03.2021</c:v>
                </c:pt>
                <c:pt idx="331">
                  <c:v>30.03.2021</c:v>
                </c:pt>
                <c:pt idx="332">
                  <c:v>31.03.2021</c:v>
                </c:pt>
                <c:pt idx="333">
                  <c:v>01.04.2021</c:v>
                </c:pt>
                <c:pt idx="334">
                  <c:v>02.04.2021</c:v>
                </c:pt>
                <c:pt idx="335">
                  <c:v>03.04.2021</c:v>
                </c:pt>
                <c:pt idx="336">
                  <c:v>04.04.2021</c:v>
                </c:pt>
                <c:pt idx="337">
                  <c:v>05.04.2021</c:v>
                </c:pt>
                <c:pt idx="338">
                  <c:v>06.04.2021</c:v>
                </c:pt>
                <c:pt idx="339">
                  <c:v>07.04.2021</c:v>
                </c:pt>
                <c:pt idx="340">
                  <c:v>08.04.2021</c:v>
                </c:pt>
                <c:pt idx="341">
                  <c:v>09.04.2021</c:v>
                </c:pt>
                <c:pt idx="342">
                  <c:v>10.04.2021</c:v>
                </c:pt>
              </c:strCache>
            </c:strRef>
          </c:cat>
          <c:val>
            <c:numRef>
              <c:f>Лист1!$B$4:$B$346</c:f>
              <c:numCache>
                <c:formatCode>General</c:formatCode>
                <c:ptCount val="343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  <c:pt idx="287">
                  <c:v>591</c:v>
                </c:pt>
                <c:pt idx="288">
                  <c:v>578</c:v>
                </c:pt>
                <c:pt idx="289">
                  <c:v>614</c:v>
                </c:pt>
                <c:pt idx="290">
                  <c:v>720</c:v>
                </c:pt>
                <c:pt idx="291">
                  <c:v>592</c:v>
                </c:pt>
                <c:pt idx="292">
                  <c:v>688</c:v>
                </c:pt>
                <c:pt idx="293">
                  <c:v>601</c:v>
                </c:pt>
                <c:pt idx="294">
                  <c:v>673</c:v>
                </c:pt>
                <c:pt idx="295">
                  <c:v>702</c:v>
                </c:pt>
                <c:pt idx="296">
                  <c:v>781</c:v>
                </c:pt>
                <c:pt idx="297">
                  <c:v>520</c:v>
                </c:pt>
                <c:pt idx="298">
                  <c:v>425</c:v>
                </c:pt>
                <c:pt idx="299">
                  <c:v>567</c:v>
                </c:pt>
                <c:pt idx="300">
                  <c:v>601</c:v>
                </c:pt>
                <c:pt idx="301">
                  <c:v>689</c:v>
                </c:pt>
                <c:pt idx="302">
                  <c:v>655</c:v>
                </c:pt>
                <c:pt idx="303">
                  <c:v>609</c:v>
                </c:pt>
                <c:pt idx="304">
                  <c:v>701</c:v>
                </c:pt>
                <c:pt idx="305">
                  <c:v>658</c:v>
                </c:pt>
                <c:pt idx="306">
                  <c:v>822</c:v>
                </c:pt>
                <c:pt idx="307">
                  <c:v>845</c:v>
                </c:pt>
                <c:pt idx="308">
                  <c:v>862</c:v>
                </c:pt>
                <c:pt idx="309">
                  <c:v>912</c:v>
                </c:pt>
                <c:pt idx="310">
                  <c:v>899</c:v>
                </c:pt>
                <c:pt idx="311">
                  <c:v>958</c:v>
                </c:pt>
                <c:pt idx="312">
                  <c:v>1012</c:v>
                </c:pt>
                <c:pt idx="313">
                  <c:v>1039</c:v>
                </c:pt>
                <c:pt idx="314">
                  <c:v>1189</c:v>
                </c:pt>
                <c:pt idx="315">
                  <c:v>983</c:v>
                </c:pt>
                <c:pt idx="316">
                  <c:v>1152</c:v>
                </c:pt>
                <c:pt idx="317">
                  <c:v>1289</c:v>
                </c:pt>
                <c:pt idx="318">
                  <c:v>1345</c:v>
                </c:pt>
                <c:pt idx="319">
                  <c:v>1412</c:v>
                </c:pt>
                <c:pt idx="320">
                  <c:v>1585</c:v>
                </c:pt>
                <c:pt idx="321">
                  <c:v>1635</c:v>
                </c:pt>
                <c:pt idx="322">
                  <c:v>1589</c:v>
                </c:pt>
                <c:pt idx="323">
                  <c:v>1512</c:v>
                </c:pt>
                <c:pt idx="324">
                  <c:v>1755</c:v>
                </c:pt>
                <c:pt idx="325">
                  <c:v>1932</c:v>
                </c:pt>
                <c:pt idx="326">
                  <c:v>1996</c:v>
                </c:pt>
                <c:pt idx="327">
                  <c:v>2065</c:v>
                </c:pt>
                <c:pt idx="328">
                  <c:v>2114</c:v>
                </c:pt>
                <c:pt idx="329">
                  <c:v>2032</c:v>
                </c:pt>
                <c:pt idx="330">
                  <c:v>1934</c:v>
                </c:pt>
                <c:pt idx="331">
                  <c:v>2056</c:v>
                </c:pt>
                <c:pt idx="332">
                  <c:v>2093</c:v>
                </c:pt>
                <c:pt idx="333">
                  <c:v>2055</c:v>
                </c:pt>
                <c:pt idx="334">
                  <c:v>1896</c:v>
                </c:pt>
                <c:pt idx="335">
                  <c:v>1756</c:v>
                </c:pt>
                <c:pt idx="336">
                  <c:v>1532</c:v>
                </c:pt>
                <c:pt idx="337">
                  <c:v>1387</c:v>
                </c:pt>
                <c:pt idx="338">
                  <c:v>1128</c:v>
                </c:pt>
                <c:pt idx="339">
                  <c:v>1105</c:v>
                </c:pt>
                <c:pt idx="340">
                  <c:v>1105</c:v>
                </c:pt>
                <c:pt idx="341">
                  <c:v>1153</c:v>
                </c:pt>
                <c:pt idx="342">
                  <c:v>1087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10.</a:t>
            </a:r>
            <a:r>
              <a:rPr lang="en-US" dirty="0"/>
              <a:t>0</a:t>
            </a:r>
            <a:r>
              <a:rPr lang="ro-RO" dirty="0"/>
              <a:t>4.202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5.369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96428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+30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76453" y="8780219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13.836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298579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830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5883005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240</a:t>
                </a:r>
                <a:r>
                  <a:rPr lang="x-none" b="1" dirty="0"/>
                  <a:t>.</a:t>
                </a:r>
                <a:r>
                  <a:rPr lang="ro-RO" b="1"/>
                  <a:t>886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505151"/>
            <a:ext cx="17708410" cy="2056290"/>
            <a:chOff x="0" y="-271142"/>
            <a:chExt cx="17708409" cy="255655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271142"/>
              <a:ext cx="6074530" cy="2438952"/>
              <a:chOff x="-1" y="-274153"/>
              <a:chExt cx="6074529" cy="2438950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274153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5.704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013276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1031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906.933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070361160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983983997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221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968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760208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+1087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694020593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+12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8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52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312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8878</TotalTime>
  <Words>167</Words>
  <Application>Microsoft Office PowerPoint</Application>
  <PresentationFormat>Particularizare</PresentationFormat>
  <Paragraphs>58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1089</cp:revision>
  <dcterms:modified xsi:type="dcterms:W3CDTF">2021-04-10T15:18:13Z</dcterms:modified>
</cp:coreProperties>
</file>