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4T15:30:13.643" v="269" actId="20577"/>
      <pc:docMkLst>
        <pc:docMk/>
      </pc:docMkLst>
      <pc:sldChg chg="modSp mod">
        <pc:chgData name="Roman Coretchi" userId="0ad885832603583f" providerId="LiveId" clId="{9F4B3465-5E5D-4F0E-B439-D825F986E794}" dt="2020-11-14T15:18:58.231" v="136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4T15:18:58.231" v="13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4T15:28:40.994" v="267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4T15:28:40.994" v="2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4T15:19:04.686" v="145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4T15:19:44.829" v="1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4T15:19:02.484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4T15:27:51.040" v="259" actId="20577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4T15:26:32.809" v="24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4T15:26:41.116" v="25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4T15:27:51.040" v="259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4T15:26:20.291" v="239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4T15:23:48.981" v="188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4T15:24:50.709" v="205" actId="27918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3T13:33:34.978" v="63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4T15:26:05.691" v="233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4T15:26:05.691" v="2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4T15:26:00.676" v="2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4T15:30:13.643" v="269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4T15:30:13.643" v="2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4T15:25:26.688" v="2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4T15:24:25.420" v="200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4T15:24:25.420" v="20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4T15:24:15.754" v="19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4T15:25:17.392" v="219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4T15:25:03.226" v="2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4T15:25:08.023" v="21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4T15:25:13.736" v="2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4T15:25:17.392" v="2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4T15:23:23.529" v="18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4T15:23:07.370" v="179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4T15:20:15.478" v="16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4T15:23:07.370" v="17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4T15:20:02.432" v="16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4T15:19:54.801" v="15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Edineț</c:v>
                </c:pt>
                <c:pt idx="4">
                  <c:v>Criuleni</c:v>
                </c:pt>
                <c:pt idx="5">
                  <c:v>Briceni</c:v>
                </c:pt>
                <c:pt idx="6">
                  <c:v>Cimișlia</c:v>
                </c:pt>
                <c:pt idx="7">
                  <c:v>Anenii Noi</c:v>
                </c:pt>
                <c:pt idx="8">
                  <c:v>Cahul</c:v>
                </c:pt>
                <c:pt idx="9">
                  <c:v>Dubăsari</c:v>
                </c:pt>
                <c:pt idx="10">
                  <c:v>Comrat</c:v>
                </c:pt>
                <c:pt idx="11">
                  <c:v>Florești</c:v>
                </c:pt>
                <c:pt idx="12">
                  <c:v>Nisporeni</c:v>
                </c:pt>
                <c:pt idx="13">
                  <c:v>Ialoveni</c:v>
                </c:pt>
                <c:pt idx="14">
                  <c:v>Orhei</c:v>
                </c:pt>
                <c:pt idx="15">
                  <c:v>Şoldănești</c:v>
                </c:pt>
                <c:pt idx="16">
                  <c:v>Căușeni</c:v>
                </c:pt>
                <c:pt idx="17">
                  <c:v>Drochia</c:v>
                </c:pt>
                <c:pt idx="18">
                  <c:v>Glodeni</c:v>
                </c:pt>
                <c:pt idx="19">
                  <c:v>Hîncești</c:v>
                </c:pt>
                <c:pt idx="20">
                  <c:v>Strășeni</c:v>
                </c:pt>
                <c:pt idx="21">
                  <c:v>Fălești</c:v>
                </c:pt>
                <c:pt idx="22">
                  <c:v>Ocnița</c:v>
                </c:pt>
                <c:pt idx="23">
                  <c:v>Sîngerei</c:v>
                </c:pt>
                <c:pt idx="24">
                  <c:v>Taraclia</c:v>
                </c:pt>
                <c:pt idx="25">
                  <c:v>Telenești</c:v>
                </c:pt>
                <c:pt idx="26">
                  <c:v>Dondușeni</c:v>
                </c:pt>
                <c:pt idx="27">
                  <c:v>Cantemir</c:v>
                </c:pt>
                <c:pt idx="28">
                  <c:v>Soroca</c:v>
                </c:pt>
                <c:pt idx="29">
                  <c:v>Călărași</c:v>
                </c:pt>
                <c:pt idx="30">
                  <c:v>Ceadîr-Lunga</c:v>
                </c:pt>
                <c:pt idx="31">
                  <c:v>Leova</c:v>
                </c:pt>
                <c:pt idx="32">
                  <c:v>Rîșcani</c:v>
                </c:pt>
                <c:pt idx="33">
                  <c:v>Ungheni</c:v>
                </c:pt>
                <c:pt idx="34">
                  <c:v>Rezina</c:v>
                </c:pt>
                <c:pt idx="35">
                  <c:v>Ștefan Vodă</c:v>
                </c:pt>
                <c:pt idx="36">
                  <c:v>Basarabeasca</c:v>
                </c:pt>
                <c:pt idx="37">
                  <c:v>Vulcănești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607</c:v>
                </c:pt>
                <c:pt idx="1">
                  <c:v>238</c:v>
                </c:pt>
                <c:pt idx="2">
                  <c:v>41</c:v>
                </c:pt>
                <c:pt idx="3">
                  <c:v>34</c:v>
                </c:pt>
                <c:pt idx="4">
                  <c:v>33</c:v>
                </c:pt>
                <c:pt idx="5">
                  <c:v>31</c:v>
                </c:pt>
                <c:pt idx="6">
                  <c:v>31</c:v>
                </c:pt>
                <c:pt idx="7">
                  <c:v>30</c:v>
                </c:pt>
                <c:pt idx="8">
                  <c:v>26</c:v>
                </c:pt>
                <c:pt idx="9">
                  <c:v>25</c:v>
                </c:pt>
                <c:pt idx="10">
                  <c:v>22</c:v>
                </c:pt>
                <c:pt idx="11">
                  <c:v>19</c:v>
                </c:pt>
                <c:pt idx="12">
                  <c:v>19</c:v>
                </c:pt>
                <c:pt idx="13">
                  <c:v>18</c:v>
                </c:pt>
                <c:pt idx="14">
                  <c:v>18</c:v>
                </c:pt>
                <c:pt idx="15">
                  <c:v>18</c:v>
                </c:pt>
                <c:pt idx="16">
                  <c:v>17</c:v>
                </c:pt>
                <c:pt idx="17">
                  <c:v>17</c:v>
                </c:pt>
                <c:pt idx="18">
                  <c:v>16</c:v>
                </c:pt>
                <c:pt idx="19">
                  <c:v>16</c:v>
                </c:pt>
                <c:pt idx="20">
                  <c:v>15</c:v>
                </c:pt>
                <c:pt idx="21">
                  <c:v>13</c:v>
                </c:pt>
                <c:pt idx="22">
                  <c:v>13</c:v>
                </c:pt>
                <c:pt idx="23">
                  <c:v>13</c:v>
                </c:pt>
                <c:pt idx="24">
                  <c:v>11</c:v>
                </c:pt>
                <c:pt idx="25">
                  <c:v>10</c:v>
                </c:pt>
                <c:pt idx="26">
                  <c:v>9</c:v>
                </c:pt>
                <c:pt idx="27">
                  <c:v>8</c:v>
                </c:pt>
                <c:pt idx="28">
                  <c:v>7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4</c:v>
                </c:pt>
                <c:pt idx="35">
                  <c:v>4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Лист1!$A$2:$A$252</c:f>
              <c:strCache>
                <c:ptCount val="251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11/09/2020</c:v>
                </c:pt>
                <c:pt idx="246">
                  <c:v>11/10/2020</c:v>
                </c:pt>
                <c:pt idx="247">
                  <c:v>11/11/2020</c:v>
                </c:pt>
                <c:pt idx="248">
                  <c:v>11/12/2020</c:v>
                </c:pt>
                <c:pt idx="249">
                  <c:v>13/11/2020</c:v>
                </c:pt>
                <c:pt idx="250">
                  <c:v>14/11/2020</c:v>
                </c:pt>
              </c:strCache>
            </c:strRef>
          </c:cat>
          <c:val>
            <c:numRef>
              <c:f>Лист1!$B$2:$B$252</c:f>
              <c:numCache>
                <c:formatCode>General</c:formatCode>
                <c:ptCount val="25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Лист1!$A$3:$A$199</c:f>
              <c:strCache>
                <c:ptCount val="197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11/08/2020</c:v>
                </c:pt>
                <c:pt idx="191">
                  <c:v>11/09/2020</c:v>
                </c:pt>
                <c:pt idx="192">
                  <c:v>11/10/2020</c:v>
                </c:pt>
                <c:pt idx="193">
                  <c:v>11/11/2020</c:v>
                </c:pt>
                <c:pt idx="194">
                  <c:v>11/12/2020</c:v>
                </c:pt>
                <c:pt idx="195">
                  <c:v>13/11/2020</c:v>
                </c:pt>
                <c:pt idx="196">
                  <c:v>14/11/2020</c:v>
                </c:pt>
              </c:strCache>
            </c:strRef>
          </c:cat>
          <c:val>
            <c:numRef>
              <c:f>Лист1!$B$3:$B$199</c:f>
              <c:numCache>
                <c:formatCode>General</c:formatCode>
                <c:ptCount val="197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14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en-US" sz="8000" b="1" dirty="0">
                <a:solidFill>
                  <a:srgbClr val="1D46F3"/>
                </a:solidFill>
              </a:rPr>
              <a:t>6</a:t>
            </a:r>
            <a:r>
              <a:rPr lang="ro-RO" sz="8000" b="1" dirty="0">
                <a:solidFill>
                  <a:srgbClr val="1D46F3"/>
                </a:solidFill>
              </a:rPr>
              <a:t>.473</a:t>
            </a:r>
            <a:r>
              <a:rPr lang="ro-MD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4.50</a:t>
                </a:r>
                <a:r>
                  <a:rPr lang="en-US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1.433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5</a:t>
                </a:r>
                <a:r>
                  <a:rPr lang="en-US" b="1" dirty="0"/>
                  <a:t>3</a:t>
                </a:r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52023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17.240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56750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88</a:t>
                </a:r>
                <a:r>
                  <a:rPr lang="ro-MD" b="1" dirty="0"/>
                  <a:t>.</a:t>
                </a:r>
                <a:r>
                  <a:rPr lang="en-US" b="1" dirty="0"/>
                  <a:t>772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1967763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.</a:t>
                </a:r>
                <a:r>
                  <a:rPr lang="en-US" b="1" dirty="0"/>
                  <a:t>411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66A120E6-0237-4A8E-8D0D-89BA0067BBAD}"/>
              </a:ext>
            </a:extLst>
          </p:cNvPr>
          <p:cNvGrpSpPr/>
          <p:nvPr/>
        </p:nvGrpSpPr>
        <p:grpSpPr>
          <a:xfrm>
            <a:off x="2955497" y="470430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E64E820-0904-4FE9-92BE-2C1DFF904AE2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51866AC1-2AB9-4823-9867-A19E4074FE1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66993136-E063-4F7F-B251-F6F40FB0A45C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7D830A0-BEFC-40EE-99C3-00D2E8BB00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5655315-F304-4E21-88B1-0958C72B143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15FE0-1DA7-41D2-A3EB-AD2AE6C509C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836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4</a:t>
                </a:r>
                <a:r>
                  <a:rPr lang="ro-MD" b="1" dirty="0"/>
                  <a:t>.</a:t>
                </a:r>
                <a:r>
                  <a:rPr lang="en-US" b="1" dirty="0"/>
                  <a:t>209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414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172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67313008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6237173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69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1.134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7802173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77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en-US" sz="9500" b="1" dirty="0"/>
                  <a:t>234</a:t>
                </a:r>
                <a:endParaRPr lang="ro-RO" sz="9500" b="1" dirty="0"/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5711</TotalTime>
  <Words>291</Words>
  <Application>Microsoft Office PowerPoint</Application>
  <PresentationFormat>Произвольный</PresentationFormat>
  <Paragraphs>150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6.473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693</cp:revision>
  <dcterms:modified xsi:type="dcterms:W3CDTF">2020-11-14T15:30:16Z</dcterms:modified>
</cp:coreProperties>
</file>