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38" d="100"/>
          <a:sy n="38" d="100"/>
        </p:scale>
        <p:origin x="662" y="-5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Bălți</c:v>
                </c:pt>
                <c:pt idx="2">
                  <c:v>Comrat</c:v>
                </c:pt>
                <c:pt idx="3">
                  <c:v>Drochia</c:v>
                </c:pt>
                <c:pt idx="4">
                  <c:v>Orhei</c:v>
                </c:pt>
                <c:pt idx="5">
                  <c:v>Ceadîr-Lunga</c:v>
                </c:pt>
                <c:pt idx="6">
                  <c:v>Taraclia</c:v>
                </c:pt>
                <c:pt idx="7">
                  <c:v>Telenești</c:v>
                </c:pt>
                <c:pt idx="8">
                  <c:v>Călărași</c:v>
                </c:pt>
                <c:pt idx="9">
                  <c:v>Edineț</c:v>
                </c:pt>
                <c:pt idx="10">
                  <c:v>Florești</c:v>
                </c:pt>
                <c:pt idx="11">
                  <c:v>Ialoveni</c:v>
                </c:pt>
                <c:pt idx="12">
                  <c:v>Sîngerei</c:v>
                </c:pt>
                <c:pt idx="13">
                  <c:v>Criuleni</c:v>
                </c:pt>
                <c:pt idx="14">
                  <c:v>Rezina</c:v>
                </c:pt>
                <c:pt idx="15">
                  <c:v>Transnistria</c:v>
                </c:pt>
                <c:pt idx="16">
                  <c:v>Căușeni</c:v>
                </c:pt>
                <c:pt idx="17">
                  <c:v>Fălești</c:v>
                </c:pt>
                <c:pt idx="18">
                  <c:v>Soroca</c:v>
                </c:pt>
                <c:pt idx="19">
                  <c:v>Cahul</c:v>
                </c:pt>
                <c:pt idx="20">
                  <c:v>Cantemir</c:v>
                </c:pt>
                <c:pt idx="21">
                  <c:v>Glodeni</c:v>
                </c:pt>
                <c:pt idx="22">
                  <c:v>Nisporeni</c:v>
                </c:pt>
                <c:pt idx="23">
                  <c:v>Ștefan-Vodă</c:v>
                </c:pt>
                <c:pt idx="24">
                  <c:v>Strășeni</c:v>
                </c:pt>
                <c:pt idx="25">
                  <c:v>Cimișlia</c:v>
                </c:pt>
                <c:pt idx="26">
                  <c:v>Dubăsari</c:v>
                </c:pt>
                <c:pt idx="27">
                  <c:v>Hîncești</c:v>
                </c:pt>
                <c:pt idx="28">
                  <c:v>Ungheni</c:v>
                </c:pt>
                <c:pt idx="29">
                  <c:v>Ocnița</c:v>
                </c:pt>
                <c:pt idx="30">
                  <c:v>Rîșcani</c:v>
                </c:pt>
                <c:pt idx="31">
                  <c:v>Șoldănești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111</c:v>
                </c:pt>
                <c:pt idx="1">
                  <c:v>22</c:v>
                </c:pt>
                <c:pt idx="2">
                  <c:v>17</c:v>
                </c:pt>
                <c:pt idx="3">
                  <c:v>16</c:v>
                </c:pt>
                <c:pt idx="4">
                  <c:v>13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9</c:v>
                </c:pt>
                <c:pt idx="9">
                  <c:v>8</c:v>
                </c:pt>
                <c:pt idx="10">
                  <c:v>8</c:v>
                </c:pt>
                <c:pt idx="11">
                  <c:v>8</c:v>
                </c:pt>
                <c:pt idx="12">
                  <c:v>7</c:v>
                </c:pt>
                <c:pt idx="13">
                  <c:v>6</c:v>
                </c:pt>
                <c:pt idx="14">
                  <c:v>6</c:v>
                </c:pt>
                <c:pt idx="15">
                  <c:v>6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2</c:v>
                </c:pt>
                <c:pt idx="30">
                  <c:v>2</c:v>
                </c:pt>
                <c:pt idx="3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561664"/>
        <c:axId val="138538944"/>
      </c:barChart>
      <c:catAx>
        <c:axId val="4056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38538944"/>
        <c:crosses val="autoZero"/>
        <c:auto val="1"/>
        <c:lblAlgn val="ctr"/>
        <c:lblOffset val="100"/>
        <c:tickLblSkip val="1"/>
        <c:noMultiLvlLbl val="0"/>
      </c:catAx>
      <c:valAx>
        <c:axId val="13853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4056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Лист1!$A$2:$A$111</c:f>
              <c:numCache>
                <c:formatCode>m\/d\/yyyy</c:formatCode>
                <c:ptCount val="110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  <c:pt idx="85">
                  <c:v>43984</c:v>
                </c:pt>
                <c:pt idx="86">
                  <c:v>43985</c:v>
                </c:pt>
                <c:pt idx="87">
                  <c:v>43986</c:v>
                </c:pt>
                <c:pt idx="88">
                  <c:v>43987</c:v>
                </c:pt>
                <c:pt idx="89">
                  <c:v>43988</c:v>
                </c:pt>
                <c:pt idx="90">
                  <c:v>43989</c:v>
                </c:pt>
                <c:pt idx="91">
                  <c:v>43990</c:v>
                </c:pt>
                <c:pt idx="92">
                  <c:v>43991</c:v>
                </c:pt>
                <c:pt idx="93">
                  <c:v>43992</c:v>
                </c:pt>
                <c:pt idx="94">
                  <c:v>43993</c:v>
                </c:pt>
                <c:pt idx="95">
                  <c:v>43994</c:v>
                </c:pt>
                <c:pt idx="96">
                  <c:v>43995</c:v>
                </c:pt>
                <c:pt idx="97">
                  <c:v>43996</c:v>
                </c:pt>
                <c:pt idx="98">
                  <c:v>43997</c:v>
                </c:pt>
                <c:pt idx="99">
                  <c:v>43998</c:v>
                </c:pt>
                <c:pt idx="100">
                  <c:v>43999</c:v>
                </c:pt>
                <c:pt idx="101">
                  <c:v>44000</c:v>
                </c:pt>
                <c:pt idx="102">
                  <c:v>44001</c:v>
                </c:pt>
                <c:pt idx="103">
                  <c:v>44002</c:v>
                </c:pt>
                <c:pt idx="104">
                  <c:v>44003</c:v>
                </c:pt>
                <c:pt idx="105">
                  <c:v>44004</c:v>
                </c:pt>
                <c:pt idx="106">
                  <c:v>44005</c:v>
                </c:pt>
                <c:pt idx="107">
                  <c:v>44006</c:v>
                </c:pt>
                <c:pt idx="108">
                  <c:v>44007</c:v>
                </c:pt>
                <c:pt idx="109">
                  <c:v>44008</c:v>
                </c:pt>
              </c:numCache>
            </c:numRef>
          </c:cat>
          <c:val>
            <c:numRef>
              <c:f>Лист1!$B$2:$B$111</c:f>
              <c:numCache>
                <c:formatCode>General</c:formatCode>
                <c:ptCount val="11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562176"/>
        <c:axId val="138541248"/>
      </c:barChart>
      <c:dateAx>
        <c:axId val="40562176"/>
        <c:scaling>
          <c:orientation val="minMax"/>
        </c:scaling>
        <c:delete val="0"/>
        <c:axPos val="b"/>
        <c:numFmt formatCode="m\/d\/yyyy" sourceLinked="1"/>
        <c:majorTickMark val="out"/>
        <c:minorTickMark val="none"/>
        <c:tickLblPos val="nextTo"/>
        <c:crossAx val="138541248"/>
        <c:crosses val="autoZero"/>
        <c:auto val="1"/>
        <c:lblOffset val="100"/>
        <c:baseTimeUnit val="days"/>
        <c:majorUnit val="1"/>
        <c:majorTimeUnit val="days"/>
      </c:dateAx>
      <c:valAx>
        <c:axId val="1385412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562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9"/>
              <c:layout>
                <c:manualLayout>
                  <c:x val="-4.893185281086765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6"/>
              <c:layout>
                <c:manualLayout>
                  <c:x val="1.2232963202716911E-3"/>
                  <c:y val="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Лист1!$A$2:$A$90</c:f>
              <c:numCache>
                <c:formatCode>m\/d\/yyyy</c:formatCode>
                <c:ptCount val="89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  <c:pt idx="62">
                  <c:v>43982</c:v>
                </c:pt>
                <c:pt idx="63">
                  <c:v>43983</c:v>
                </c:pt>
                <c:pt idx="64">
                  <c:v>43984</c:v>
                </c:pt>
                <c:pt idx="65">
                  <c:v>43985</c:v>
                </c:pt>
                <c:pt idx="66">
                  <c:v>43986</c:v>
                </c:pt>
                <c:pt idx="67">
                  <c:v>43987</c:v>
                </c:pt>
                <c:pt idx="68">
                  <c:v>43988</c:v>
                </c:pt>
                <c:pt idx="69">
                  <c:v>43989</c:v>
                </c:pt>
                <c:pt idx="70">
                  <c:v>43990</c:v>
                </c:pt>
                <c:pt idx="71">
                  <c:v>43991</c:v>
                </c:pt>
                <c:pt idx="72">
                  <c:v>43992</c:v>
                </c:pt>
                <c:pt idx="73">
                  <c:v>43993</c:v>
                </c:pt>
                <c:pt idx="74">
                  <c:v>43994</c:v>
                </c:pt>
                <c:pt idx="75">
                  <c:v>43995</c:v>
                </c:pt>
                <c:pt idx="76">
                  <c:v>43996</c:v>
                </c:pt>
                <c:pt idx="77">
                  <c:v>43997</c:v>
                </c:pt>
                <c:pt idx="78">
                  <c:v>43998</c:v>
                </c:pt>
                <c:pt idx="79">
                  <c:v>43999</c:v>
                </c:pt>
                <c:pt idx="80">
                  <c:v>44000</c:v>
                </c:pt>
                <c:pt idx="81">
                  <c:v>44001</c:v>
                </c:pt>
                <c:pt idx="82">
                  <c:v>44002</c:v>
                </c:pt>
                <c:pt idx="83">
                  <c:v>44003</c:v>
                </c:pt>
                <c:pt idx="84">
                  <c:v>44004</c:v>
                </c:pt>
                <c:pt idx="85">
                  <c:v>44005</c:v>
                </c:pt>
                <c:pt idx="86">
                  <c:v>44006</c:v>
                </c:pt>
                <c:pt idx="87">
                  <c:v>44007</c:v>
                </c:pt>
                <c:pt idx="88">
                  <c:v>44008</c:v>
                </c:pt>
              </c:numCache>
            </c:numRef>
          </c:cat>
          <c:val>
            <c:numRef>
              <c:f>Лист1!$B$2:$B$90</c:f>
              <c:numCache>
                <c:formatCode>General</c:formatCode>
                <c:ptCount val="89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  <c:pt idx="62">
                  <c:v>126</c:v>
                </c:pt>
                <c:pt idx="63">
                  <c:v>41</c:v>
                </c:pt>
                <c:pt idx="64">
                  <c:v>116</c:v>
                </c:pt>
                <c:pt idx="65">
                  <c:v>125</c:v>
                </c:pt>
                <c:pt idx="66">
                  <c:v>146</c:v>
                </c:pt>
                <c:pt idx="67">
                  <c:v>231</c:v>
                </c:pt>
                <c:pt idx="68">
                  <c:v>210</c:v>
                </c:pt>
                <c:pt idx="69">
                  <c:v>188</c:v>
                </c:pt>
                <c:pt idx="70">
                  <c:v>100</c:v>
                </c:pt>
                <c:pt idx="71">
                  <c:v>59</c:v>
                </c:pt>
                <c:pt idx="72">
                  <c:v>133</c:v>
                </c:pt>
                <c:pt idx="73">
                  <c:v>142</c:v>
                </c:pt>
                <c:pt idx="74">
                  <c:v>157</c:v>
                </c:pt>
                <c:pt idx="75">
                  <c:v>192</c:v>
                </c:pt>
                <c:pt idx="76">
                  <c:v>202</c:v>
                </c:pt>
                <c:pt idx="77">
                  <c:v>171</c:v>
                </c:pt>
                <c:pt idx="78">
                  <c:v>107</c:v>
                </c:pt>
                <c:pt idx="79">
                  <c:v>176</c:v>
                </c:pt>
                <c:pt idx="80">
                  <c:v>175</c:v>
                </c:pt>
                <c:pt idx="81">
                  <c:v>273</c:v>
                </c:pt>
                <c:pt idx="82">
                  <c:v>220</c:v>
                </c:pt>
                <c:pt idx="83">
                  <c:v>151</c:v>
                </c:pt>
                <c:pt idx="84">
                  <c:v>123</c:v>
                </c:pt>
                <c:pt idx="85">
                  <c:v>193</c:v>
                </c:pt>
                <c:pt idx="86">
                  <c:v>188</c:v>
                </c:pt>
                <c:pt idx="87">
                  <c:v>199</c:v>
                </c:pt>
                <c:pt idx="88">
                  <c:v>166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003904"/>
        <c:axId val="138541824"/>
      </c:barChart>
      <c:dateAx>
        <c:axId val="51003904"/>
        <c:scaling>
          <c:orientation val="minMax"/>
        </c:scaling>
        <c:delete val="0"/>
        <c:axPos val="b"/>
        <c:numFmt formatCode="m\/d\/yyyy" sourceLinked="1"/>
        <c:majorTickMark val="out"/>
        <c:minorTickMark val="none"/>
        <c:tickLblPos val="nextTo"/>
        <c:crossAx val="138541824"/>
        <c:crosses val="autoZero"/>
        <c:auto val="1"/>
        <c:lblOffset val="100"/>
        <c:baseTimeUnit val="days"/>
      </c:dateAx>
      <c:valAx>
        <c:axId val="1385418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10039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26.06.2020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3.183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1.737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1.076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/>
                  <a:t>3</a:t>
                </a:r>
                <a:r>
                  <a:rPr lang="ro-RO" b="1" dirty="0" smtClean="0"/>
                  <a:t>70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558512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dirty="0" err="1" smtClean="0"/>
                  <a:t>totale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15.776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 smtClean="0"/>
              <a:t>de</a:t>
            </a:r>
            <a:r>
              <a:rPr lang="ro-RO" sz="8000" b="1" dirty="0" smtClean="0"/>
              <a:t> </a:t>
            </a:r>
            <a:r>
              <a:rPr sz="8000" b="1" dirty="0" err="1" smtClean="0"/>
              <a:t>infectare</a:t>
            </a:r>
            <a:r>
              <a:rPr sz="8000" b="1" dirty="0" smtClean="0"/>
              <a:t> </a:t>
            </a:r>
            <a:r>
              <a:rPr sz="8000" b="1" dirty="0"/>
              <a:t>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71558" y="9637661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 smtClean="0"/>
                  <a:t>active.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6.500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5" name="Group 8"/>
          <p:cNvGrpSpPr/>
          <p:nvPr/>
        </p:nvGrpSpPr>
        <p:grpSpPr>
          <a:xfrm>
            <a:off x="3995358" y="3275371"/>
            <a:ext cx="17708410" cy="2285418"/>
            <a:chOff x="0" y="-2"/>
            <a:chExt cx="17708409" cy="2285416"/>
          </a:xfrm>
        </p:grpSpPr>
        <p:grpSp>
          <p:nvGrpSpPr>
            <p:cNvPr id="2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323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1.346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1.812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466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93.290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83628411"/>
              </p:ext>
            </p:extLst>
          </p:nvPr>
        </p:nvGraphicFramePr>
        <p:xfrm>
          <a:off x="1041400" y="2286826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26515721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8.765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+166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10605894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smtClean="0"/>
                  <a:t>+20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449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220</Words>
  <Application>Microsoft Office PowerPoint</Application>
  <PresentationFormat>Custom</PresentationFormat>
  <Paragraphs>102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3.183 Persoane revenite în țară (24H)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324</cp:revision>
  <dcterms:modified xsi:type="dcterms:W3CDTF">2020-06-26T14:06:37Z</dcterms:modified>
</cp:coreProperties>
</file>