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46"/>
  </p:normalViewPr>
  <p:slideViewPr>
    <p:cSldViewPr snapToGrid="0">
      <p:cViewPr>
        <p:scale>
          <a:sx n="38" d="100"/>
          <a:sy n="38" d="100"/>
        </p:scale>
        <p:origin x="1094" y="23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</c:f>
              <c:strCache>
                <c:ptCount val="25"/>
                <c:pt idx="0">
                  <c:v>Chișinău</c:v>
                </c:pt>
                <c:pt idx="1">
                  <c:v>Transnistria</c:v>
                </c:pt>
                <c:pt idx="2">
                  <c:v>Drochia</c:v>
                </c:pt>
                <c:pt idx="3">
                  <c:v>Edineț</c:v>
                </c:pt>
                <c:pt idx="4">
                  <c:v>Sîngerei</c:v>
                </c:pt>
                <c:pt idx="5">
                  <c:v>Soroca</c:v>
                </c:pt>
                <c:pt idx="6">
                  <c:v>Bălți</c:v>
                </c:pt>
                <c:pt idx="7">
                  <c:v>Cahul</c:v>
                </c:pt>
                <c:pt idx="8">
                  <c:v>Căușeni</c:v>
                </c:pt>
                <c:pt idx="9">
                  <c:v>Criuleni</c:v>
                </c:pt>
                <c:pt idx="10">
                  <c:v>Hîncești</c:v>
                </c:pt>
                <c:pt idx="11">
                  <c:v>Anenii Noi</c:v>
                </c:pt>
                <c:pt idx="12">
                  <c:v>Florești</c:v>
                </c:pt>
                <c:pt idx="13">
                  <c:v>Ocnița</c:v>
                </c:pt>
                <c:pt idx="14">
                  <c:v>Strășeni</c:v>
                </c:pt>
                <c:pt idx="15">
                  <c:v>Vulcănești</c:v>
                </c:pt>
                <c:pt idx="16">
                  <c:v>Cantemir</c:v>
                </c:pt>
                <c:pt idx="17">
                  <c:v>Ceadîr-Lunga</c:v>
                </c:pt>
                <c:pt idx="18">
                  <c:v>Comrat</c:v>
                </c:pt>
                <c:pt idx="19">
                  <c:v>Dubăsari</c:v>
                </c:pt>
                <c:pt idx="20">
                  <c:v>Glodeni</c:v>
                </c:pt>
                <c:pt idx="21">
                  <c:v>Nisporeni</c:v>
                </c:pt>
                <c:pt idx="22">
                  <c:v>Taraclia</c:v>
                </c:pt>
                <c:pt idx="23">
                  <c:v>Telenești</c:v>
                </c:pt>
                <c:pt idx="24">
                  <c:v>Ungheni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43</c:v>
                </c:pt>
                <c:pt idx="1">
                  <c:v>8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967680"/>
        <c:axId val="200327168"/>
      </c:barChart>
      <c:catAx>
        <c:axId val="48967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200327168"/>
        <c:crosses val="autoZero"/>
        <c:auto val="1"/>
        <c:lblAlgn val="ctr"/>
        <c:lblOffset val="100"/>
        <c:tickLblSkip val="1"/>
        <c:noMultiLvlLbl val="0"/>
      </c:catAx>
      <c:valAx>
        <c:axId val="2003271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48967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Лист1!$A$2:$A$114</c:f>
              <c:numCache>
                <c:formatCode>m\/d\/yyyy</c:formatCode>
                <c:ptCount val="113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</c:numCache>
            </c:numRef>
          </c:cat>
          <c:val>
            <c:numRef>
              <c:f>Лист1!$B$2:$B$114</c:f>
              <c:numCache>
                <c:formatCode>General</c:formatCode>
                <c:ptCount val="11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969216"/>
        <c:axId val="200329472"/>
      </c:barChart>
      <c:dateAx>
        <c:axId val="48969216"/>
        <c:scaling>
          <c:orientation val="minMax"/>
        </c:scaling>
        <c:delete val="0"/>
        <c:axPos val="b"/>
        <c:numFmt formatCode="m\/d\/yyyy" sourceLinked="1"/>
        <c:majorTickMark val="out"/>
        <c:minorTickMark val="none"/>
        <c:tickLblPos val="nextTo"/>
        <c:crossAx val="200329472"/>
        <c:crosses val="autoZero"/>
        <c:auto val="1"/>
        <c:lblOffset val="100"/>
        <c:baseTimeUnit val="days"/>
        <c:majorUnit val="1"/>
        <c:majorTimeUnit val="days"/>
      </c:dateAx>
      <c:valAx>
        <c:axId val="200329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8969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4.8931852810867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Лист1!$A$2:$A$93</c:f>
              <c:numCache>
                <c:formatCode>m\/d\/yyyy</c:formatCode>
                <c:ptCount val="92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  <c:pt idx="62">
                  <c:v>43982</c:v>
                </c:pt>
                <c:pt idx="63">
                  <c:v>43983</c:v>
                </c:pt>
                <c:pt idx="64">
                  <c:v>43984</c:v>
                </c:pt>
                <c:pt idx="65">
                  <c:v>43985</c:v>
                </c:pt>
                <c:pt idx="66">
                  <c:v>43986</c:v>
                </c:pt>
                <c:pt idx="67">
                  <c:v>43987</c:v>
                </c:pt>
                <c:pt idx="68">
                  <c:v>43988</c:v>
                </c:pt>
                <c:pt idx="69">
                  <c:v>43989</c:v>
                </c:pt>
                <c:pt idx="70">
                  <c:v>43990</c:v>
                </c:pt>
                <c:pt idx="71">
                  <c:v>43991</c:v>
                </c:pt>
                <c:pt idx="72">
                  <c:v>43992</c:v>
                </c:pt>
                <c:pt idx="73">
                  <c:v>43993</c:v>
                </c:pt>
                <c:pt idx="74">
                  <c:v>43994</c:v>
                </c:pt>
                <c:pt idx="75">
                  <c:v>43995</c:v>
                </c:pt>
                <c:pt idx="76">
                  <c:v>43996</c:v>
                </c:pt>
                <c:pt idx="77">
                  <c:v>43997</c:v>
                </c:pt>
                <c:pt idx="78">
                  <c:v>43998</c:v>
                </c:pt>
                <c:pt idx="79">
                  <c:v>43999</c:v>
                </c:pt>
                <c:pt idx="80">
                  <c:v>44000</c:v>
                </c:pt>
                <c:pt idx="81">
                  <c:v>44001</c:v>
                </c:pt>
                <c:pt idx="82">
                  <c:v>44002</c:v>
                </c:pt>
                <c:pt idx="83">
                  <c:v>44003</c:v>
                </c:pt>
                <c:pt idx="84">
                  <c:v>44004</c:v>
                </c:pt>
                <c:pt idx="85">
                  <c:v>44005</c:v>
                </c:pt>
                <c:pt idx="86">
                  <c:v>44006</c:v>
                </c:pt>
                <c:pt idx="87">
                  <c:v>44007</c:v>
                </c:pt>
                <c:pt idx="88">
                  <c:v>44008</c:v>
                </c:pt>
                <c:pt idx="89">
                  <c:v>44009</c:v>
                </c:pt>
                <c:pt idx="90">
                  <c:v>44010</c:v>
                </c:pt>
                <c:pt idx="91">
                  <c:v>44011</c:v>
                </c:pt>
              </c:numCache>
            </c:numRef>
          </c:cat>
          <c:val>
            <c:numRef>
              <c:f>Лист1!$B$2:$B$93</c:f>
              <c:numCache>
                <c:formatCode>General</c:formatCode>
                <c:ptCount val="92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  <c:pt idx="62">
                  <c:v>126</c:v>
                </c:pt>
                <c:pt idx="63">
                  <c:v>41</c:v>
                </c:pt>
                <c:pt idx="64">
                  <c:v>116</c:v>
                </c:pt>
                <c:pt idx="65">
                  <c:v>125</c:v>
                </c:pt>
                <c:pt idx="66">
                  <c:v>146</c:v>
                </c:pt>
                <c:pt idx="67">
                  <c:v>231</c:v>
                </c:pt>
                <c:pt idx="68">
                  <c:v>210</c:v>
                </c:pt>
                <c:pt idx="69">
                  <c:v>188</c:v>
                </c:pt>
                <c:pt idx="70">
                  <c:v>100</c:v>
                </c:pt>
                <c:pt idx="71">
                  <c:v>59</c:v>
                </c:pt>
                <c:pt idx="72">
                  <c:v>133</c:v>
                </c:pt>
                <c:pt idx="73">
                  <c:v>142</c:v>
                </c:pt>
                <c:pt idx="74">
                  <c:v>157</c:v>
                </c:pt>
                <c:pt idx="75">
                  <c:v>192</c:v>
                </c:pt>
                <c:pt idx="76">
                  <c:v>202</c:v>
                </c:pt>
                <c:pt idx="77">
                  <c:v>171</c:v>
                </c:pt>
                <c:pt idx="78">
                  <c:v>107</c:v>
                </c:pt>
                <c:pt idx="79">
                  <c:v>176</c:v>
                </c:pt>
                <c:pt idx="80">
                  <c:v>175</c:v>
                </c:pt>
                <c:pt idx="81">
                  <c:v>273</c:v>
                </c:pt>
                <c:pt idx="82">
                  <c:v>220</c:v>
                </c:pt>
                <c:pt idx="83">
                  <c:v>151</c:v>
                </c:pt>
                <c:pt idx="84">
                  <c:v>123</c:v>
                </c:pt>
                <c:pt idx="85">
                  <c:v>193</c:v>
                </c:pt>
                <c:pt idx="86">
                  <c:v>188</c:v>
                </c:pt>
                <c:pt idx="87">
                  <c:v>199</c:v>
                </c:pt>
                <c:pt idx="88">
                  <c:v>166</c:v>
                </c:pt>
                <c:pt idx="89">
                  <c:v>198</c:v>
                </c:pt>
                <c:pt idx="90">
                  <c:v>118</c:v>
                </c:pt>
                <c:pt idx="91">
                  <c:v>148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458944"/>
        <c:axId val="200331776"/>
      </c:barChart>
      <c:dateAx>
        <c:axId val="125458944"/>
        <c:scaling>
          <c:orientation val="minMax"/>
        </c:scaling>
        <c:delete val="0"/>
        <c:axPos val="b"/>
        <c:numFmt formatCode="m\/d\/yyyy" sourceLinked="1"/>
        <c:majorTickMark val="out"/>
        <c:minorTickMark val="none"/>
        <c:tickLblPos val="nextTo"/>
        <c:crossAx val="200331776"/>
        <c:crosses val="autoZero"/>
        <c:auto val="1"/>
        <c:lblOffset val="100"/>
        <c:baseTimeUnit val="days"/>
      </c:dateAx>
      <c:valAx>
        <c:axId val="200331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5458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29.06.2020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53</a:t>
                </a:r>
                <a:r>
                  <a:rPr lang="en-US" b="1" smtClean="0">
                    <a:solidFill>
                      <a:schemeClr val="bg1"/>
                    </a:solidFill>
                  </a:rPr>
                  <a:t>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en-US" b="1" dirty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3.849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2.357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710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782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7732590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16.357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71558" y="10623286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active.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6.594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2285298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107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995358" y="505389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i</a:t>
                </a:r>
                <a:r>
                  <a:rPr lang="ro-RO" dirty="0" err="1" smtClean="0"/>
                  <a:t>mport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745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97.183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72645970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312397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9.229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+148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58621771"/>
              </p:ext>
            </p:extLst>
          </p:nvPr>
        </p:nvGraphicFramePr>
        <p:xfrm>
          <a:off x="1346200" y="1439333"/>
          <a:ext cx="21818599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+5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479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2200</TotalTime>
  <Words>228</Words>
  <Application>Microsoft Office PowerPoint</Application>
  <PresentationFormat>Custom</PresentationFormat>
  <Paragraphs>105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3.849 Persoane revenite în țară (24H)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335</cp:revision>
  <dcterms:modified xsi:type="dcterms:W3CDTF">2020-06-29T13:03:42Z</dcterms:modified>
</cp:coreProperties>
</file>