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>
        <p:scale>
          <a:sx n="38" d="100"/>
          <a:sy n="38" d="100"/>
        </p:scale>
        <p:origin x="-1914" y="-85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Orhei</c:v>
                </c:pt>
                <c:pt idx="4">
                  <c:v>Comrat</c:v>
                </c:pt>
                <c:pt idx="5">
                  <c:v>Strășeni</c:v>
                </c:pt>
                <c:pt idx="6">
                  <c:v>Anenii Noi</c:v>
                </c:pt>
                <c:pt idx="7">
                  <c:v>Cahul</c:v>
                </c:pt>
                <c:pt idx="8">
                  <c:v>Ialoveni</c:v>
                </c:pt>
                <c:pt idx="9">
                  <c:v>Criuleni</c:v>
                </c:pt>
                <c:pt idx="10">
                  <c:v>Fălești</c:v>
                </c:pt>
                <c:pt idx="11">
                  <c:v>Briceni</c:v>
                </c:pt>
                <c:pt idx="12">
                  <c:v>Florești</c:v>
                </c:pt>
                <c:pt idx="13">
                  <c:v>Vulcănești</c:v>
                </c:pt>
                <c:pt idx="14">
                  <c:v>Rîșcani</c:v>
                </c:pt>
                <c:pt idx="15">
                  <c:v>Ceadâr-Lunga</c:v>
                </c:pt>
                <c:pt idx="16">
                  <c:v>Edineț</c:v>
                </c:pt>
                <c:pt idx="17">
                  <c:v>Drochia</c:v>
                </c:pt>
                <c:pt idx="18">
                  <c:v>Sîngerei</c:v>
                </c:pt>
                <c:pt idx="19">
                  <c:v>Soroca</c:v>
                </c:pt>
                <c:pt idx="20">
                  <c:v>Taraclia</c:v>
                </c:pt>
                <c:pt idx="21">
                  <c:v>Cantemir</c:v>
                </c:pt>
                <c:pt idx="22">
                  <c:v>Glodeni</c:v>
                </c:pt>
                <c:pt idx="23">
                  <c:v>Călărași</c:v>
                </c:pt>
                <c:pt idx="24">
                  <c:v>Căușeni</c:v>
                </c:pt>
                <c:pt idx="25">
                  <c:v>Nisporeni</c:v>
                </c:pt>
                <c:pt idx="26">
                  <c:v>Ocniţa</c:v>
                </c:pt>
                <c:pt idx="27">
                  <c:v>Rezina</c:v>
                </c:pt>
                <c:pt idx="28">
                  <c:v>Șoldănești</c:v>
                </c:pt>
                <c:pt idx="29">
                  <c:v>Ștefan-Vodă</c:v>
                </c:pt>
                <c:pt idx="30">
                  <c:v>Telenești</c:v>
                </c:pt>
                <c:pt idx="31">
                  <c:v>Ungheni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109</c:v>
                </c:pt>
                <c:pt idx="1">
                  <c:v>20</c:v>
                </c:pt>
                <c:pt idx="2">
                  <c:v>18</c:v>
                </c:pt>
                <c:pt idx="3">
                  <c:v>18</c:v>
                </c:pt>
                <c:pt idx="4">
                  <c:v>16</c:v>
                </c:pt>
                <c:pt idx="5">
                  <c:v>10</c:v>
                </c:pt>
                <c:pt idx="6">
                  <c:v>8</c:v>
                </c:pt>
                <c:pt idx="7">
                  <c:v>8</c:v>
                </c:pt>
                <c:pt idx="8">
                  <c:v>8</c:v>
                </c:pt>
                <c:pt idx="9">
                  <c:v>7</c:v>
                </c:pt>
                <c:pt idx="10">
                  <c:v>7</c:v>
                </c:pt>
                <c:pt idx="11">
                  <c:v>6</c:v>
                </c:pt>
                <c:pt idx="12">
                  <c:v>6</c:v>
                </c:pt>
                <c:pt idx="13">
                  <c:v>6</c:v>
                </c:pt>
                <c:pt idx="14">
                  <c:v>5</c:v>
                </c:pt>
                <c:pt idx="15">
                  <c:v>4</c:v>
                </c:pt>
                <c:pt idx="16">
                  <c:v>4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085504"/>
        <c:axId val="140107776"/>
      </c:barChart>
      <c:catAx>
        <c:axId val="1400855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40107776"/>
        <c:crosses val="autoZero"/>
        <c:auto val="1"/>
        <c:lblAlgn val="ctr"/>
        <c:lblOffset val="100"/>
        <c:tickLblSkip val="1"/>
        <c:noMultiLvlLbl val="0"/>
      </c:catAx>
      <c:valAx>
        <c:axId val="1401077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40085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Лист1!$A$2:$A$116</c:f>
              <c:numCache>
                <c:formatCode>m/d/yyyy</c:formatCode>
                <c:ptCount val="115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</c:numCache>
            </c:numRef>
          </c:cat>
          <c:val>
            <c:numRef>
              <c:f>Лист1!$B$2:$B$116</c:f>
              <c:numCache>
                <c:formatCode>General</c:formatCode>
                <c:ptCount val="11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317440"/>
        <c:axId val="140318976"/>
      </c:barChart>
      <c:dateAx>
        <c:axId val="14031744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40318976"/>
        <c:crosses val="autoZero"/>
        <c:auto val="1"/>
        <c:lblOffset val="100"/>
        <c:baseTimeUnit val="days"/>
        <c:majorUnit val="1"/>
        <c:majorTimeUnit val="days"/>
      </c:dateAx>
      <c:valAx>
        <c:axId val="140318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0317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layout>
                <c:manualLayout>
                  <c:x val="-4.89318528108676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1.2232963202716911E-3"/>
                  <c:y val="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1"/>
              <c:layout>
                <c:manualLayout>
                  <c:x val="-9.3131552580438363E-3"/>
                  <c:y val="4.6875001441776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Лист1!$A$2:$A$95</c:f>
              <c:numCache>
                <c:formatCode>m/d/yyyy</c:formatCode>
                <c:ptCount val="94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  <c:pt idx="60">
                  <c:v>43980</c:v>
                </c:pt>
                <c:pt idx="61">
                  <c:v>43981</c:v>
                </c:pt>
                <c:pt idx="62">
                  <c:v>43982</c:v>
                </c:pt>
                <c:pt idx="63">
                  <c:v>43983</c:v>
                </c:pt>
                <c:pt idx="64">
                  <c:v>43984</c:v>
                </c:pt>
                <c:pt idx="65">
                  <c:v>43985</c:v>
                </c:pt>
                <c:pt idx="66">
                  <c:v>43986</c:v>
                </c:pt>
                <c:pt idx="67">
                  <c:v>43987</c:v>
                </c:pt>
                <c:pt idx="68">
                  <c:v>43988</c:v>
                </c:pt>
                <c:pt idx="69">
                  <c:v>43989</c:v>
                </c:pt>
                <c:pt idx="70">
                  <c:v>43990</c:v>
                </c:pt>
                <c:pt idx="71">
                  <c:v>43991</c:v>
                </c:pt>
                <c:pt idx="72">
                  <c:v>43992</c:v>
                </c:pt>
                <c:pt idx="73">
                  <c:v>43993</c:v>
                </c:pt>
                <c:pt idx="74">
                  <c:v>43994</c:v>
                </c:pt>
                <c:pt idx="75">
                  <c:v>43995</c:v>
                </c:pt>
                <c:pt idx="76">
                  <c:v>43996</c:v>
                </c:pt>
                <c:pt idx="77">
                  <c:v>43997</c:v>
                </c:pt>
                <c:pt idx="78">
                  <c:v>43998</c:v>
                </c:pt>
                <c:pt idx="79">
                  <c:v>43999</c:v>
                </c:pt>
                <c:pt idx="80">
                  <c:v>44000</c:v>
                </c:pt>
                <c:pt idx="81">
                  <c:v>44001</c:v>
                </c:pt>
                <c:pt idx="82">
                  <c:v>44002</c:v>
                </c:pt>
                <c:pt idx="83">
                  <c:v>44003</c:v>
                </c:pt>
                <c:pt idx="84">
                  <c:v>44004</c:v>
                </c:pt>
                <c:pt idx="85">
                  <c:v>44005</c:v>
                </c:pt>
                <c:pt idx="86">
                  <c:v>44006</c:v>
                </c:pt>
                <c:pt idx="87">
                  <c:v>44007</c:v>
                </c:pt>
                <c:pt idx="88">
                  <c:v>44008</c:v>
                </c:pt>
                <c:pt idx="89">
                  <c:v>44009</c:v>
                </c:pt>
                <c:pt idx="90">
                  <c:v>44010</c:v>
                </c:pt>
                <c:pt idx="91">
                  <c:v>44011</c:v>
                </c:pt>
                <c:pt idx="92">
                  <c:v>44012</c:v>
                </c:pt>
                <c:pt idx="93">
                  <c:v>44013</c:v>
                </c:pt>
              </c:numCache>
            </c:numRef>
          </c:cat>
          <c:val>
            <c:numRef>
              <c:f>Лист1!$B$2:$B$95</c:f>
              <c:numCache>
                <c:formatCode>General</c:formatCode>
                <c:ptCount val="94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  <c:pt idx="60">
                  <c:v>155</c:v>
                </c:pt>
                <c:pt idx="61">
                  <c:v>177</c:v>
                </c:pt>
                <c:pt idx="62">
                  <c:v>126</c:v>
                </c:pt>
                <c:pt idx="63">
                  <c:v>41</c:v>
                </c:pt>
                <c:pt idx="64">
                  <c:v>116</c:v>
                </c:pt>
                <c:pt idx="65">
                  <c:v>125</c:v>
                </c:pt>
                <c:pt idx="66">
                  <c:v>146</c:v>
                </c:pt>
                <c:pt idx="67">
                  <c:v>231</c:v>
                </c:pt>
                <c:pt idx="68">
                  <c:v>210</c:v>
                </c:pt>
                <c:pt idx="69">
                  <c:v>188</c:v>
                </c:pt>
                <c:pt idx="70">
                  <c:v>100</c:v>
                </c:pt>
                <c:pt idx="71">
                  <c:v>59</c:v>
                </c:pt>
                <c:pt idx="72">
                  <c:v>133</c:v>
                </c:pt>
                <c:pt idx="73">
                  <c:v>142</c:v>
                </c:pt>
                <c:pt idx="74">
                  <c:v>157</c:v>
                </c:pt>
                <c:pt idx="75">
                  <c:v>192</c:v>
                </c:pt>
                <c:pt idx="76">
                  <c:v>202</c:v>
                </c:pt>
                <c:pt idx="77">
                  <c:v>171</c:v>
                </c:pt>
                <c:pt idx="78">
                  <c:v>107</c:v>
                </c:pt>
                <c:pt idx="79">
                  <c:v>176</c:v>
                </c:pt>
                <c:pt idx="80">
                  <c:v>175</c:v>
                </c:pt>
                <c:pt idx="81">
                  <c:v>273</c:v>
                </c:pt>
                <c:pt idx="82">
                  <c:v>220</c:v>
                </c:pt>
                <c:pt idx="83">
                  <c:v>151</c:v>
                </c:pt>
                <c:pt idx="84">
                  <c:v>123</c:v>
                </c:pt>
                <c:pt idx="85">
                  <c:v>193</c:v>
                </c:pt>
                <c:pt idx="86">
                  <c:v>188</c:v>
                </c:pt>
                <c:pt idx="87">
                  <c:v>199</c:v>
                </c:pt>
                <c:pt idx="88">
                  <c:v>166</c:v>
                </c:pt>
                <c:pt idx="89">
                  <c:v>198</c:v>
                </c:pt>
                <c:pt idx="90">
                  <c:v>118</c:v>
                </c:pt>
                <c:pt idx="91">
                  <c:v>148</c:v>
                </c:pt>
                <c:pt idx="92">
                  <c:v>153</c:v>
                </c:pt>
                <c:pt idx="93">
                  <c:v>212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701056"/>
        <c:axId val="62104704"/>
      </c:barChart>
      <c:dateAx>
        <c:axId val="14070105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62104704"/>
        <c:crosses val="autoZero"/>
        <c:auto val="1"/>
        <c:lblOffset val="100"/>
        <c:baseTimeUnit val="days"/>
      </c:dateAx>
      <c:valAx>
        <c:axId val="62104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0701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u-RU" dirty="0" smtClean="0"/>
              <a:t>0</a:t>
            </a:r>
            <a:r>
              <a:rPr lang="ro-RO" dirty="0" smtClean="0"/>
              <a:t>1.07.2020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3.401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2.202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599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600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7689882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16.898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71558" y="10400931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active.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6.755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995358" y="2247257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u-RU" b="1" dirty="0" smtClean="0"/>
                  <a:t>2</a:t>
                </a:r>
                <a:r>
                  <a:rPr lang="ro-RO" b="1" dirty="0" smtClean="0"/>
                  <a:t>85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995358" y="4927701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import.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1.513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2.246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733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101.180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3650078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0777186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9.594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+212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35690352"/>
              </p:ext>
            </p:extLst>
          </p:nvPr>
        </p:nvGraphicFramePr>
        <p:xfrm>
          <a:off x="1346200" y="1439333"/>
          <a:ext cx="21818599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13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438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2202</TotalTime>
  <Words>230</Words>
  <Application>Microsoft Office PowerPoint</Application>
  <PresentationFormat>Произвольный</PresentationFormat>
  <Paragraphs>107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3.401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Octavian™</cp:lastModifiedBy>
  <cp:revision>340</cp:revision>
  <dcterms:modified xsi:type="dcterms:W3CDTF">2020-07-01T12:58:01Z</dcterms:modified>
</cp:coreProperties>
</file>