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510" y="-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Strășeni</c:v>
                </c:pt>
                <c:pt idx="4">
                  <c:v>Anenii Noi</c:v>
                </c:pt>
                <c:pt idx="5">
                  <c:v>Cahul</c:v>
                </c:pt>
                <c:pt idx="6">
                  <c:v>Ialoveni</c:v>
                </c:pt>
                <c:pt idx="7">
                  <c:v>Călărași</c:v>
                </c:pt>
                <c:pt idx="8">
                  <c:v>Florești</c:v>
                </c:pt>
                <c:pt idx="9">
                  <c:v>Orhei</c:v>
                </c:pt>
                <c:pt idx="10">
                  <c:v>Drochia</c:v>
                </c:pt>
                <c:pt idx="11">
                  <c:v>Taraclia</c:v>
                </c:pt>
                <c:pt idx="12">
                  <c:v>Telenești</c:v>
                </c:pt>
                <c:pt idx="13">
                  <c:v>Comrat</c:v>
                </c:pt>
                <c:pt idx="14">
                  <c:v>Glodeni</c:v>
                </c:pt>
                <c:pt idx="15">
                  <c:v>Ocnița</c:v>
                </c:pt>
                <c:pt idx="16">
                  <c:v>Sîngerei</c:v>
                </c:pt>
                <c:pt idx="17">
                  <c:v>Cimișlia</c:v>
                </c:pt>
                <c:pt idx="18">
                  <c:v>Edineț</c:v>
                </c:pt>
                <c:pt idx="19">
                  <c:v>Nisporeni</c:v>
                </c:pt>
                <c:pt idx="20">
                  <c:v>Rezina</c:v>
                </c:pt>
                <c:pt idx="21">
                  <c:v>Soroca</c:v>
                </c:pt>
                <c:pt idx="22">
                  <c:v>Ungheni</c:v>
                </c:pt>
                <c:pt idx="23">
                  <c:v>Vulcănești</c:v>
                </c:pt>
                <c:pt idx="24">
                  <c:v>Basarabeasca</c:v>
                </c:pt>
                <c:pt idx="25">
                  <c:v>Cantemir</c:v>
                </c:pt>
                <c:pt idx="26">
                  <c:v>Căușeni</c:v>
                </c:pt>
                <c:pt idx="27">
                  <c:v>Criuleni</c:v>
                </c:pt>
                <c:pt idx="28">
                  <c:v>Fălești</c:v>
                </c:pt>
                <c:pt idx="29">
                  <c:v>Ștefan-Vodă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99</c:v>
                </c:pt>
                <c:pt idx="1">
                  <c:v>15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376768"/>
        <c:axId val="125386752"/>
      </c:barChart>
      <c:catAx>
        <c:axId val="125376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25386752"/>
        <c:crosses val="autoZero"/>
        <c:auto val="1"/>
        <c:lblAlgn val="ctr"/>
        <c:lblOffset val="100"/>
        <c:tickLblSkip val="1"/>
        <c:noMultiLvlLbl val="0"/>
      </c:catAx>
      <c:valAx>
        <c:axId val="125386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25376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Лист1!$A$2:$A$119</c:f>
              <c:numCache>
                <c:formatCode>m/d/yyyy</c:formatCode>
                <c:ptCount val="118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</c:numCache>
            </c:numRef>
          </c:cat>
          <c:val>
            <c:numRef>
              <c:f>Лист1!$B$2:$B$119</c:f>
              <c:numCache>
                <c:formatCode>General</c:formatCode>
                <c:ptCount val="11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063360"/>
        <c:axId val="126064896"/>
      </c:barChart>
      <c:dateAx>
        <c:axId val="1260633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26064896"/>
        <c:crosses val="autoZero"/>
        <c:auto val="1"/>
        <c:lblOffset val="100"/>
        <c:baseTimeUnit val="days"/>
        <c:majorUnit val="1"/>
        <c:majorTimeUnit val="days"/>
      </c:dateAx>
      <c:valAx>
        <c:axId val="126064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063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Лист1!$A$2:$A$98</c:f>
              <c:numCache>
                <c:formatCode>m/d/yyyy</c:formatCode>
                <c:ptCount val="97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  <c:pt idx="89">
                  <c:v>44009</c:v>
                </c:pt>
                <c:pt idx="90">
                  <c:v>44010</c:v>
                </c:pt>
                <c:pt idx="91">
                  <c:v>44011</c:v>
                </c:pt>
                <c:pt idx="92">
                  <c:v>44012</c:v>
                </c:pt>
                <c:pt idx="93">
                  <c:v>44013</c:v>
                </c:pt>
                <c:pt idx="94">
                  <c:v>44014</c:v>
                </c:pt>
                <c:pt idx="95">
                  <c:v>44015</c:v>
                </c:pt>
                <c:pt idx="96">
                  <c:v>44016</c:v>
                </c:pt>
              </c:numCache>
            </c:numRef>
          </c:cat>
          <c:val>
            <c:numRef>
              <c:f>Лист1!$B$2:$B$98</c:f>
              <c:numCache>
                <c:formatCode>General</c:formatCode>
                <c:ptCount val="97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  <c:pt idx="89">
                  <c:v>198</c:v>
                </c:pt>
                <c:pt idx="90">
                  <c:v>118</c:v>
                </c:pt>
                <c:pt idx="91">
                  <c:v>148</c:v>
                </c:pt>
                <c:pt idx="92">
                  <c:v>153</c:v>
                </c:pt>
                <c:pt idx="93">
                  <c:v>212</c:v>
                </c:pt>
                <c:pt idx="94">
                  <c:v>252</c:v>
                </c:pt>
                <c:pt idx="95">
                  <c:v>247</c:v>
                </c:pt>
                <c:pt idx="96">
                  <c:v>303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210816"/>
        <c:axId val="128212352"/>
      </c:barChart>
      <c:dateAx>
        <c:axId val="12821081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28212352"/>
        <c:crosses val="autoZero"/>
        <c:auto val="1"/>
        <c:lblOffset val="100"/>
        <c:baseTimeUnit val="days"/>
      </c:dateAx>
      <c:valAx>
        <c:axId val="128212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210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u-RU" dirty="0" smtClean="0"/>
              <a:t>0</a:t>
            </a:r>
            <a:r>
              <a:rPr lang="ro-RO" dirty="0"/>
              <a:t>4</a:t>
            </a:r>
            <a:r>
              <a:rPr lang="ro-RO" dirty="0" smtClean="0"/>
              <a:t>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</a:t>
                </a:r>
                <a:r>
                  <a:rPr lang="ru-RU" b="1" dirty="0" smtClean="0">
                    <a:solidFill>
                      <a:schemeClr val="bg1"/>
                    </a:solidFill>
                  </a:rPr>
                  <a:t>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u-RU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4.825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2.569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800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1.456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768988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17.672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8" y="1040093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6.698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247257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u-RU" b="1" dirty="0" smtClean="0"/>
                  <a:t>2</a:t>
                </a:r>
                <a:r>
                  <a:rPr lang="ro-RO" b="1" dirty="0" smtClean="0"/>
                  <a:t>27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492770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import.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1.326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1.832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106.696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47479731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843197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10.396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+303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8639001"/>
              </p:ext>
            </p:extLst>
          </p:nvPr>
        </p:nvGraphicFramePr>
        <p:xfrm>
          <a:off x="1346200" y="1439333"/>
          <a:ext cx="2181859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</a:t>
                </a:r>
                <a:r>
                  <a:rPr lang="ru-RU" b="1" dirty="0" smtClean="0"/>
                  <a:t>2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u-RU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u-RU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234</Words>
  <Application>Microsoft Office PowerPoint</Application>
  <PresentationFormat>Произвольный</PresentationFormat>
  <Paragraphs>109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4.825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Daria</cp:lastModifiedBy>
  <cp:revision>352</cp:revision>
  <dcterms:modified xsi:type="dcterms:W3CDTF">2020-07-04T12:41:55Z</dcterms:modified>
</cp:coreProperties>
</file>