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914" y="-85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Soroca</c:v>
                </c:pt>
                <c:pt idx="2">
                  <c:v>Orhei</c:v>
                </c:pt>
                <c:pt idx="3">
                  <c:v>Transnistria</c:v>
                </c:pt>
                <c:pt idx="4">
                  <c:v>Bălți</c:v>
                </c:pt>
                <c:pt idx="5">
                  <c:v>Criuleni</c:v>
                </c:pt>
                <c:pt idx="6">
                  <c:v>Strășeni</c:v>
                </c:pt>
                <c:pt idx="7">
                  <c:v>Rezina</c:v>
                </c:pt>
                <c:pt idx="8">
                  <c:v>Cahul</c:v>
                </c:pt>
                <c:pt idx="9">
                  <c:v>Comrat</c:v>
                </c:pt>
                <c:pt idx="10">
                  <c:v>Sîngerei</c:v>
                </c:pt>
                <c:pt idx="11">
                  <c:v>Ștefan Vodă</c:v>
                </c:pt>
                <c:pt idx="12">
                  <c:v>Hîncești</c:v>
                </c:pt>
                <c:pt idx="13">
                  <c:v>Briceni</c:v>
                </c:pt>
                <c:pt idx="14">
                  <c:v>Drochia</c:v>
                </c:pt>
                <c:pt idx="15">
                  <c:v>Ialoveni</c:v>
                </c:pt>
                <c:pt idx="16">
                  <c:v>Anenii Noi</c:v>
                </c:pt>
                <c:pt idx="17">
                  <c:v>Călărași</c:v>
                </c:pt>
                <c:pt idx="18">
                  <c:v>Căușeni</c:v>
                </c:pt>
                <c:pt idx="19">
                  <c:v>Ceadîr-Lunga</c:v>
                </c:pt>
                <c:pt idx="20">
                  <c:v>Edineț</c:v>
                </c:pt>
                <c:pt idx="21">
                  <c:v>Fălești</c:v>
                </c:pt>
                <c:pt idx="22">
                  <c:v>Leova</c:v>
                </c:pt>
                <c:pt idx="23">
                  <c:v>Ocnița</c:v>
                </c:pt>
                <c:pt idx="24">
                  <c:v>Rîșcani</c:v>
                </c:pt>
                <c:pt idx="25">
                  <c:v>Telenești</c:v>
                </c:pt>
                <c:pt idx="26">
                  <c:v>Ungheni</c:v>
                </c:pt>
                <c:pt idx="27">
                  <c:v>Basarabeasca</c:v>
                </c:pt>
                <c:pt idx="28">
                  <c:v>Cantemir</c:v>
                </c:pt>
                <c:pt idx="29">
                  <c:v>Nisporeni</c:v>
                </c:pt>
                <c:pt idx="30">
                  <c:v>Taraclia</c:v>
                </c:pt>
                <c:pt idx="31">
                  <c:v>Vulcănești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115</c:v>
                </c:pt>
                <c:pt idx="1">
                  <c:v>25</c:v>
                </c:pt>
                <c:pt idx="2">
                  <c:v>16</c:v>
                </c:pt>
                <c:pt idx="3">
                  <c:v>12</c:v>
                </c:pt>
                <c:pt idx="4">
                  <c:v>11</c:v>
                </c:pt>
                <c:pt idx="5">
                  <c:v>11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869120"/>
        <c:axId val="46883200"/>
      </c:barChart>
      <c:catAx>
        <c:axId val="46869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46883200"/>
        <c:crosses val="autoZero"/>
        <c:auto val="1"/>
        <c:lblAlgn val="ctr"/>
        <c:lblOffset val="100"/>
        <c:tickLblSkip val="1"/>
        <c:noMultiLvlLbl val="0"/>
      </c:catAx>
      <c:valAx>
        <c:axId val="468832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46869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Лист1!$A$2:$A$126</c:f>
              <c:numCache>
                <c:formatCode>m/d/yyyy</c:formatCode>
                <c:ptCount val="12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</c:numCache>
            </c:numRef>
          </c:cat>
          <c:val>
            <c:numRef>
              <c:f>Лист1!$B$2:$B$126</c:f>
              <c:numCache>
                <c:formatCode>General</c:formatCode>
                <c:ptCount val="12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769472"/>
        <c:axId val="133771264"/>
      </c:barChart>
      <c:dateAx>
        <c:axId val="13376947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3771264"/>
        <c:crosses val="autoZero"/>
        <c:auto val="1"/>
        <c:lblOffset val="100"/>
        <c:baseTimeUnit val="days"/>
        <c:majorUnit val="1"/>
        <c:majorTimeUnit val="days"/>
      </c:dateAx>
      <c:valAx>
        <c:axId val="133771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769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Лист1!$A$2:$A$105</c:f>
              <c:numCache>
                <c:formatCode>m/d/yyyy</c:formatCode>
                <c:ptCount val="104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  <c:pt idx="89">
                  <c:v>44009</c:v>
                </c:pt>
                <c:pt idx="90">
                  <c:v>44010</c:v>
                </c:pt>
                <c:pt idx="91">
                  <c:v>44011</c:v>
                </c:pt>
                <c:pt idx="92">
                  <c:v>44012</c:v>
                </c:pt>
                <c:pt idx="93">
                  <c:v>44013</c:v>
                </c:pt>
                <c:pt idx="94">
                  <c:v>44014</c:v>
                </c:pt>
                <c:pt idx="95">
                  <c:v>44015</c:v>
                </c:pt>
                <c:pt idx="96">
                  <c:v>44016</c:v>
                </c:pt>
                <c:pt idx="97">
                  <c:v>44017</c:v>
                </c:pt>
                <c:pt idx="98">
                  <c:v>44018</c:v>
                </c:pt>
                <c:pt idx="99">
                  <c:v>44019</c:v>
                </c:pt>
                <c:pt idx="100">
                  <c:v>44020</c:v>
                </c:pt>
                <c:pt idx="101">
                  <c:v>44021</c:v>
                </c:pt>
                <c:pt idx="102">
                  <c:v>44022</c:v>
                </c:pt>
                <c:pt idx="103">
                  <c:v>44023</c:v>
                </c:pt>
              </c:numCache>
            </c:numRef>
          </c:cat>
          <c:val>
            <c:numRef>
              <c:f>Лист1!$B$2:$B$105</c:f>
              <c:numCache>
                <c:formatCode>General</c:formatCode>
                <c:ptCount val="104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  <c:pt idx="89">
                  <c:v>198</c:v>
                </c:pt>
                <c:pt idx="90">
                  <c:v>118</c:v>
                </c:pt>
                <c:pt idx="91">
                  <c:v>148</c:v>
                </c:pt>
                <c:pt idx="92">
                  <c:v>153</c:v>
                </c:pt>
                <c:pt idx="93">
                  <c:v>212</c:v>
                </c:pt>
                <c:pt idx="94">
                  <c:v>252</c:v>
                </c:pt>
                <c:pt idx="95">
                  <c:v>247</c:v>
                </c:pt>
                <c:pt idx="96">
                  <c:v>303</c:v>
                </c:pt>
                <c:pt idx="97">
                  <c:v>322</c:v>
                </c:pt>
                <c:pt idx="98">
                  <c:v>329</c:v>
                </c:pt>
                <c:pt idx="99">
                  <c:v>194</c:v>
                </c:pt>
                <c:pt idx="100">
                  <c:v>308</c:v>
                </c:pt>
                <c:pt idx="101">
                  <c:v>387</c:v>
                </c:pt>
                <c:pt idx="102">
                  <c:v>252</c:v>
                </c:pt>
                <c:pt idx="103">
                  <c:v>268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225280"/>
        <c:axId val="134235264"/>
      </c:barChart>
      <c:dateAx>
        <c:axId val="13422528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4235264"/>
        <c:crosses val="autoZero"/>
        <c:auto val="1"/>
        <c:lblOffset val="100"/>
        <c:baseTimeUnit val="days"/>
      </c:dateAx>
      <c:valAx>
        <c:axId val="134235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225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11.07.2020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4.881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3.101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817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963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7" y="7631759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19.208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5" y="104612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6.112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20887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284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995358" y="482347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import.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1.149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1.743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117.264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5289131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2489468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12.456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+268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66201519"/>
              </p:ext>
            </p:extLst>
          </p:nvPr>
        </p:nvGraphicFramePr>
        <p:xfrm>
          <a:off x="1346200" y="1439333"/>
          <a:ext cx="2181859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233</Words>
  <Application>Microsoft Office PowerPoint</Application>
  <PresentationFormat>Произвольный</PresentationFormat>
  <Paragraphs>112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4.881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379</cp:revision>
  <dcterms:modified xsi:type="dcterms:W3CDTF">2020-07-11T12:30:16Z</dcterms:modified>
</cp:coreProperties>
</file>