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0" d="100"/>
          <a:sy n="30" d="100"/>
        </p:scale>
        <p:origin x="60" y="-109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Chișinău</c:v>
                </c:pt>
                <c:pt idx="1">
                  <c:v>Ialoveni</c:v>
                </c:pt>
                <c:pt idx="2">
                  <c:v>Bălți</c:v>
                </c:pt>
                <c:pt idx="3">
                  <c:v>Drochia</c:v>
                </c:pt>
                <c:pt idx="4">
                  <c:v>Sîngerei</c:v>
                </c:pt>
                <c:pt idx="5">
                  <c:v>Cahul</c:v>
                </c:pt>
                <c:pt idx="6">
                  <c:v>Florești</c:v>
                </c:pt>
                <c:pt idx="7">
                  <c:v>Soroca</c:v>
                </c:pt>
                <c:pt idx="8">
                  <c:v>Strășeni</c:v>
                </c:pt>
                <c:pt idx="9">
                  <c:v>Transnistria</c:v>
                </c:pt>
                <c:pt idx="10">
                  <c:v>Cantemir</c:v>
                </c:pt>
                <c:pt idx="11">
                  <c:v>Căușeni</c:v>
                </c:pt>
                <c:pt idx="12">
                  <c:v>Ceadîr-Lunga</c:v>
                </c:pt>
                <c:pt idx="13">
                  <c:v>Comrat</c:v>
                </c:pt>
                <c:pt idx="14">
                  <c:v>Dubăsari</c:v>
                </c:pt>
                <c:pt idx="15">
                  <c:v>Fălești</c:v>
                </c:pt>
                <c:pt idx="16">
                  <c:v>Glodeni</c:v>
                </c:pt>
                <c:pt idx="17">
                  <c:v>Hîncești</c:v>
                </c:pt>
                <c:pt idx="18">
                  <c:v>Nisporeni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25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596736"/>
        <c:axId val="138598272"/>
      </c:barChart>
      <c:catAx>
        <c:axId val="138596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8598272"/>
        <c:crosses val="autoZero"/>
        <c:auto val="1"/>
        <c:lblAlgn val="ctr"/>
        <c:lblOffset val="100"/>
        <c:tickLblSkip val="1"/>
        <c:noMultiLvlLbl val="0"/>
      </c:catAx>
      <c:valAx>
        <c:axId val="138598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8596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Лист1!$A$2:$A$128</c:f>
              <c:numCache>
                <c:formatCode>m/d/yyyy</c:formatCode>
                <c:ptCount val="12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</c:numCache>
            </c:numRef>
          </c:cat>
          <c:val>
            <c:numRef>
              <c:f>Лист1!$B$2:$B$128</c:f>
              <c:numCache>
                <c:formatCode>General</c:formatCode>
                <c:ptCount val="12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66368"/>
        <c:axId val="139682560"/>
      </c:barChart>
      <c:dateAx>
        <c:axId val="13906636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9682560"/>
        <c:crosses val="autoZero"/>
        <c:auto val="1"/>
        <c:lblOffset val="100"/>
        <c:baseTimeUnit val="days"/>
        <c:majorUnit val="1"/>
        <c:majorTimeUnit val="days"/>
      </c:dateAx>
      <c:valAx>
        <c:axId val="139682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9066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Лист1!$A$2:$A$75</c:f>
              <c:numCache>
                <c:formatCode>m/d/yyyy</c:formatCode>
                <c:ptCount val="74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</c:numCache>
            </c:numRef>
          </c:cat>
          <c:val>
            <c:numRef>
              <c:f>Лист1!$B$2:$B$75</c:f>
              <c:numCache>
                <c:formatCode>General</c:formatCode>
                <c:ptCount val="7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608448"/>
        <c:axId val="139609984"/>
      </c:barChart>
      <c:dateAx>
        <c:axId val="13960844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9609984"/>
        <c:crosses val="autoZero"/>
        <c:auto val="1"/>
        <c:lblOffset val="100"/>
        <c:baseTimeUnit val="days"/>
        <c:majorUnit val="1"/>
        <c:majorTimeUnit val="days"/>
      </c:dateAx>
      <c:valAx>
        <c:axId val="1396099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9608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13.07.2020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64</a:t>
                </a:r>
                <a:r>
                  <a:rPr lang="ro-RO" b="1" dirty="0">
                    <a:solidFill>
                      <a:schemeClr val="bg1"/>
                    </a:solidFill>
                  </a:rPr>
                  <a:t>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5.040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3.087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855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671345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1.098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7" y="6036639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19.439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71557" y="9002235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5.997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91657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551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11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8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.886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6329771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0793409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12.793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+126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42960824"/>
              </p:ext>
            </p:extLst>
          </p:nvPr>
        </p:nvGraphicFramePr>
        <p:xfrm>
          <a:off x="1346200" y="1439333"/>
          <a:ext cx="2208135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362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2620</TotalTime>
  <Words>215</Words>
  <Application>Microsoft Office PowerPoint</Application>
  <PresentationFormat>Произвольный</PresentationFormat>
  <Paragraphs>98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5.040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388</cp:revision>
  <dcterms:modified xsi:type="dcterms:W3CDTF">2020-07-13T13:00:52Z</dcterms:modified>
</cp:coreProperties>
</file>