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>
        <p:scale>
          <a:sx n="40" d="100"/>
          <a:sy n="40" d="100"/>
        </p:scale>
        <p:origin x="-1758" y="-76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</c:f>
              <c:strCache>
                <c:ptCount val="29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Strășeni</c:v>
                </c:pt>
                <c:pt idx="4">
                  <c:v>Orhei</c:v>
                </c:pt>
                <c:pt idx="5">
                  <c:v>Cahul</c:v>
                </c:pt>
                <c:pt idx="6">
                  <c:v>Anenii Noi</c:v>
                </c:pt>
                <c:pt idx="7">
                  <c:v>Edineț</c:v>
                </c:pt>
                <c:pt idx="8">
                  <c:v>Leova</c:v>
                </c:pt>
                <c:pt idx="9">
                  <c:v>Soroca</c:v>
                </c:pt>
                <c:pt idx="10">
                  <c:v>Drochia</c:v>
                </c:pt>
                <c:pt idx="11">
                  <c:v>Glodeni</c:v>
                </c:pt>
                <c:pt idx="12">
                  <c:v>Ialoveni</c:v>
                </c:pt>
                <c:pt idx="13">
                  <c:v>Sîngerei</c:v>
                </c:pt>
                <c:pt idx="14">
                  <c:v>Taraclia</c:v>
                </c:pt>
                <c:pt idx="15">
                  <c:v>Telenești</c:v>
                </c:pt>
                <c:pt idx="16">
                  <c:v>Vulcănești</c:v>
                </c:pt>
                <c:pt idx="17">
                  <c:v>Căușeni</c:v>
                </c:pt>
                <c:pt idx="18">
                  <c:v>Fălești</c:v>
                </c:pt>
                <c:pt idx="19">
                  <c:v>Florești</c:v>
                </c:pt>
                <c:pt idx="20">
                  <c:v>Hîncești</c:v>
                </c:pt>
                <c:pt idx="21">
                  <c:v>Șoldănești</c:v>
                </c:pt>
                <c:pt idx="22">
                  <c:v>Briceni</c:v>
                </c:pt>
                <c:pt idx="23">
                  <c:v>Călărași</c:v>
                </c:pt>
                <c:pt idx="24">
                  <c:v>Ceadîr-Lunga</c:v>
                </c:pt>
                <c:pt idx="25">
                  <c:v>Comrat</c:v>
                </c:pt>
                <c:pt idx="26">
                  <c:v>Criuleni</c:v>
                </c:pt>
                <c:pt idx="27">
                  <c:v>Rezina</c:v>
                </c:pt>
                <c:pt idx="28">
                  <c:v>Ștefan Vodă</c:v>
                </c:pt>
              </c:strCache>
            </c:strRef>
          </c:cat>
          <c:val>
            <c:numRef>
              <c:f>Лист1!$B$2:$B$30</c:f>
              <c:numCache>
                <c:formatCode>General</c:formatCode>
                <c:ptCount val="29"/>
                <c:pt idx="0">
                  <c:v>112</c:v>
                </c:pt>
                <c:pt idx="1">
                  <c:v>21</c:v>
                </c:pt>
                <c:pt idx="2">
                  <c:v>10</c:v>
                </c:pt>
                <c:pt idx="3">
                  <c:v>10</c:v>
                </c:pt>
                <c:pt idx="4">
                  <c:v>9</c:v>
                </c:pt>
                <c:pt idx="5">
                  <c:v>7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285312"/>
        <c:axId val="150299392"/>
      </c:barChart>
      <c:catAx>
        <c:axId val="150285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50299392"/>
        <c:crosses val="autoZero"/>
        <c:auto val="1"/>
        <c:lblAlgn val="ctr"/>
        <c:lblOffset val="100"/>
        <c:tickLblSkip val="1"/>
        <c:noMultiLvlLbl val="0"/>
      </c:catAx>
      <c:valAx>
        <c:axId val="1502993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50285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Лист1!$A$2:$A$131</c:f>
              <c:numCache>
                <c:formatCode>m/d/yyyy</c:formatCode>
                <c:ptCount val="130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</c:numCache>
            </c:numRef>
          </c:cat>
          <c:val>
            <c:numRef>
              <c:f>Лист1!$B$2:$B$131</c:f>
              <c:numCache>
                <c:formatCode>General</c:formatCode>
                <c:ptCount val="13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238144"/>
        <c:axId val="151239680"/>
      </c:barChart>
      <c:dateAx>
        <c:axId val="15123814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51239680"/>
        <c:crosses val="autoZero"/>
        <c:auto val="1"/>
        <c:lblOffset val="100"/>
        <c:baseTimeUnit val="days"/>
        <c:majorUnit val="1"/>
        <c:majorTimeUnit val="days"/>
      </c:dateAx>
      <c:valAx>
        <c:axId val="1512396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51238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4.89318528108676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1.2232963202716911E-3"/>
                  <c:y val="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1"/>
              <c:layout>
                <c:manualLayout>
                  <c:x val="-9.3131552580438363E-3"/>
                  <c:y val="4.6875001441776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Лист1!$A$2:$A$78</c:f>
              <c:numCache>
                <c:formatCode>m/d/yyyy</c:formatCode>
                <c:ptCount val="77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</c:numCache>
            </c:numRef>
          </c:cat>
          <c:val>
            <c:numRef>
              <c:f>Лист1!$B$2:$B$78</c:f>
              <c:numCache>
                <c:formatCode>General</c:formatCode>
                <c:ptCount val="7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034112"/>
        <c:axId val="151035904"/>
      </c:barChart>
      <c:dateAx>
        <c:axId val="15103411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51035904"/>
        <c:crosses val="autoZero"/>
        <c:auto val="1"/>
        <c:lblOffset val="100"/>
        <c:baseTimeUnit val="days"/>
        <c:majorUnit val="1"/>
        <c:majorTimeUnit val="days"/>
      </c:dateAx>
      <c:valAx>
        <c:axId val="1510359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51034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16.07.2020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5</a:t>
            </a:r>
            <a:r>
              <a:rPr lang="ro-RO" sz="8000" b="1" dirty="0" smtClean="0">
                <a:solidFill>
                  <a:srgbClr val="1D46F3"/>
                </a:solidFill>
              </a:rPr>
              <a:t>.554</a:t>
            </a:r>
            <a:r>
              <a:rPr lang="ro-RO" sz="8000" b="1" dirty="0" smtClean="0"/>
              <a:t> </a:t>
            </a:r>
            <a:r>
              <a:rPr lang="ro-RO" sz="8000" b="1" dirty="0" smtClean="0"/>
              <a:t>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3.519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1.016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1.019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7" y="6564087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20.264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71557" y="9847585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.958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995358" y="3428051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224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1.280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1.889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124.546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92639404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0790448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13.640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342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79965439"/>
              </p:ext>
            </p:extLst>
          </p:nvPr>
        </p:nvGraphicFramePr>
        <p:xfrm>
          <a:off x="1346200" y="1439333"/>
          <a:ext cx="22081359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10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345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2751</TotalTime>
  <Words>215</Words>
  <Application>Microsoft Office PowerPoint</Application>
  <PresentationFormat>Произвольный</PresentationFormat>
  <Paragraphs>100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5.554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Octavian™</cp:lastModifiedBy>
  <cp:revision>401</cp:revision>
  <dcterms:modified xsi:type="dcterms:W3CDTF">2020-07-16T13:02:37Z</dcterms:modified>
</cp:coreProperties>
</file>