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46"/>
  </p:normalViewPr>
  <p:slideViewPr>
    <p:cSldViewPr snapToGrid="0">
      <p:cViewPr>
        <p:scale>
          <a:sx n="40" d="100"/>
          <a:sy n="40" d="100"/>
        </p:scale>
        <p:origin x="-1758" y="-76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Лист1!$A$2:$A$35</c:f>
              <c:strCache>
                <c:ptCount val="34"/>
                <c:pt idx="0">
                  <c:v>Chișinău</c:v>
                </c:pt>
                <c:pt idx="1">
                  <c:v>Strășeni</c:v>
                </c:pt>
                <c:pt idx="2">
                  <c:v>Transnistria</c:v>
                </c:pt>
                <c:pt idx="3">
                  <c:v>Ialoveni</c:v>
                </c:pt>
                <c:pt idx="4">
                  <c:v>Fălești</c:v>
                </c:pt>
                <c:pt idx="5">
                  <c:v>Orhei</c:v>
                </c:pt>
                <c:pt idx="6">
                  <c:v>Soroca</c:v>
                </c:pt>
                <c:pt idx="7">
                  <c:v>Comrat</c:v>
                </c:pt>
                <c:pt idx="8">
                  <c:v>Criuleni</c:v>
                </c:pt>
                <c:pt idx="9">
                  <c:v>Drochia</c:v>
                </c:pt>
                <c:pt idx="10">
                  <c:v>Căușeni</c:v>
                </c:pt>
                <c:pt idx="11">
                  <c:v>Bălți</c:v>
                </c:pt>
                <c:pt idx="12">
                  <c:v>Ceadîr-Lunga</c:v>
                </c:pt>
                <c:pt idx="13">
                  <c:v>Edineț</c:v>
                </c:pt>
                <c:pt idx="14">
                  <c:v>Vulcănești</c:v>
                </c:pt>
                <c:pt idx="15">
                  <c:v>Nisporeni</c:v>
                </c:pt>
                <c:pt idx="16">
                  <c:v>Basarabeasca</c:v>
                </c:pt>
                <c:pt idx="17">
                  <c:v>Hîncești</c:v>
                </c:pt>
                <c:pt idx="18">
                  <c:v>Leova</c:v>
                </c:pt>
                <c:pt idx="19">
                  <c:v>Sîngerei</c:v>
                </c:pt>
                <c:pt idx="20">
                  <c:v>Taraclia</c:v>
                </c:pt>
                <c:pt idx="21">
                  <c:v>Telenești</c:v>
                </c:pt>
                <c:pt idx="22">
                  <c:v>Ungheni</c:v>
                </c:pt>
                <c:pt idx="23">
                  <c:v>Anenii Noi</c:v>
                </c:pt>
                <c:pt idx="24">
                  <c:v>Dondușeni</c:v>
                </c:pt>
                <c:pt idx="25">
                  <c:v>Rîșcani</c:v>
                </c:pt>
                <c:pt idx="26">
                  <c:v>Călărași</c:v>
                </c:pt>
                <c:pt idx="27">
                  <c:v>Cimișlia</c:v>
                </c:pt>
                <c:pt idx="28">
                  <c:v>Dubăsari</c:v>
                </c:pt>
                <c:pt idx="29">
                  <c:v>Florești</c:v>
                </c:pt>
                <c:pt idx="30">
                  <c:v>Glodeni</c:v>
                </c:pt>
                <c:pt idx="31">
                  <c:v>Ocnița</c:v>
                </c:pt>
                <c:pt idx="32">
                  <c:v>Rezina</c:v>
                </c:pt>
                <c:pt idx="33">
                  <c:v>Ștefan Vodă</c:v>
                </c:pt>
              </c:strCache>
            </c:strRef>
          </c:cat>
          <c:val>
            <c:numRef>
              <c:f>Лист1!$B$2:$B$35</c:f>
              <c:numCache>
                <c:formatCode>General</c:formatCode>
                <c:ptCount val="34"/>
                <c:pt idx="0">
                  <c:v>152</c:v>
                </c:pt>
                <c:pt idx="1">
                  <c:v>14</c:v>
                </c:pt>
                <c:pt idx="2">
                  <c:v>13</c:v>
                </c:pt>
                <c:pt idx="3">
                  <c:v>12</c:v>
                </c:pt>
                <c:pt idx="4">
                  <c:v>11</c:v>
                </c:pt>
                <c:pt idx="5">
                  <c:v>9</c:v>
                </c:pt>
                <c:pt idx="6">
                  <c:v>9</c:v>
                </c:pt>
                <c:pt idx="7">
                  <c:v>8</c:v>
                </c:pt>
                <c:pt idx="8">
                  <c:v>7</c:v>
                </c:pt>
                <c:pt idx="9">
                  <c:v>7</c:v>
                </c:pt>
                <c:pt idx="10">
                  <c:v>6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4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938048"/>
        <c:axId val="135939584"/>
      </c:barChart>
      <c:catAx>
        <c:axId val="135938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5939584"/>
        <c:crosses val="autoZero"/>
        <c:auto val="1"/>
        <c:lblAlgn val="ctr"/>
        <c:lblOffset val="100"/>
        <c:tickLblSkip val="1"/>
        <c:noMultiLvlLbl val="0"/>
      </c:catAx>
      <c:valAx>
        <c:axId val="13593958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5938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Лист1!$A$2:$A$138</c:f>
              <c:numCache>
                <c:formatCode>m/d/yyyy</c:formatCode>
                <c:ptCount val="137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  <c:pt idx="110">
                  <c:v>44009</c:v>
                </c:pt>
                <c:pt idx="111">
                  <c:v>44010</c:v>
                </c:pt>
                <c:pt idx="112">
                  <c:v>44011</c:v>
                </c:pt>
                <c:pt idx="113">
                  <c:v>44012</c:v>
                </c:pt>
                <c:pt idx="114">
                  <c:v>44013</c:v>
                </c:pt>
                <c:pt idx="115">
                  <c:v>44014</c:v>
                </c:pt>
                <c:pt idx="116">
                  <c:v>44015</c:v>
                </c:pt>
                <c:pt idx="117">
                  <c:v>44016</c:v>
                </c:pt>
                <c:pt idx="118">
                  <c:v>44017</c:v>
                </c:pt>
                <c:pt idx="119">
                  <c:v>44018</c:v>
                </c:pt>
                <c:pt idx="120">
                  <c:v>44019</c:v>
                </c:pt>
                <c:pt idx="121">
                  <c:v>44020</c:v>
                </c:pt>
                <c:pt idx="122">
                  <c:v>44021</c:v>
                </c:pt>
                <c:pt idx="123">
                  <c:v>44022</c:v>
                </c:pt>
                <c:pt idx="124">
                  <c:v>44023</c:v>
                </c:pt>
                <c:pt idx="125">
                  <c:v>44024</c:v>
                </c:pt>
                <c:pt idx="126">
                  <c:v>44025</c:v>
                </c:pt>
                <c:pt idx="127">
                  <c:v>44026</c:v>
                </c:pt>
                <c:pt idx="128">
                  <c:v>44027</c:v>
                </c:pt>
                <c:pt idx="129">
                  <c:v>44028</c:v>
                </c:pt>
                <c:pt idx="130">
                  <c:v>44029</c:v>
                </c:pt>
                <c:pt idx="131">
                  <c:v>44030</c:v>
                </c:pt>
                <c:pt idx="132">
                  <c:v>44031</c:v>
                </c:pt>
                <c:pt idx="133">
                  <c:v>44032</c:v>
                </c:pt>
                <c:pt idx="134">
                  <c:v>44033</c:v>
                </c:pt>
                <c:pt idx="135">
                  <c:v>44034</c:v>
                </c:pt>
                <c:pt idx="136">
                  <c:v>44035</c:v>
                </c:pt>
              </c:numCache>
            </c:numRef>
          </c:cat>
          <c:val>
            <c:numRef>
              <c:f>Лист1!$B$2:$B$138</c:f>
              <c:numCache>
                <c:formatCode>General</c:formatCode>
                <c:ptCount val="137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404288"/>
        <c:axId val="149410176"/>
      </c:barChart>
      <c:dateAx>
        <c:axId val="149404288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149410176"/>
        <c:crosses val="autoZero"/>
        <c:auto val="1"/>
        <c:lblOffset val="100"/>
        <c:baseTimeUnit val="days"/>
        <c:majorUnit val="1"/>
        <c:majorTimeUnit val="days"/>
      </c:dateAx>
      <c:valAx>
        <c:axId val="1494101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94042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1.2232963202716911E-3"/>
                  <c:y val="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1"/>
              <c:layout>
                <c:manualLayout>
                  <c:x val="-9.3131552580438363E-3"/>
                  <c:y val="4.68750014417762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Лист1!$A$2:$A$85</c:f>
              <c:numCache>
                <c:formatCode>m/d/yyyy</c:formatCode>
                <c:ptCount val="84"/>
                <c:pt idx="0">
                  <c:v>43952</c:v>
                </c:pt>
                <c:pt idx="1">
                  <c:v>43953</c:v>
                </c:pt>
                <c:pt idx="2">
                  <c:v>43954</c:v>
                </c:pt>
                <c:pt idx="3">
                  <c:v>43955</c:v>
                </c:pt>
                <c:pt idx="4">
                  <c:v>43956</c:v>
                </c:pt>
                <c:pt idx="5">
                  <c:v>43957</c:v>
                </c:pt>
                <c:pt idx="6">
                  <c:v>43958</c:v>
                </c:pt>
                <c:pt idx="7">
                  <c:v>43959</c:v>
                </c:pt>
                <c:pt idx="8">
                  <c:v>43960</c:v>
                </c:pt>
                <c:pt idx="9">
                  <c:v>43961</c:v>
                </c:pt>
                <c:pt idx="10">
                  <c:v>43962</c:v>
                </c:pt>
                <c:pt idx="11">
                  <c:v>43963</c:v>
                </c:pt>
                <c:pt idx="12">
                  <c:v>43964</c:v>
                </c:pt>
                <c:pt idx="13">
                  <c:v>43965</c:v>
                </c:pt>
                <c:pt idx="14">
                  <c:v>43966</c:v>
                </c:pt>
                <c:pt idx="15">
                  <c:v>43967</c:v>
                </c:pt>
                <c:pt idx="16">
                  <c:v>43968</c:v>
                </c:pt>
                <c:pt idx="17">
                  <c:v>43969</c:v>
                </c:pt>
                <c:pt idx="18">
                  <c:v>43970</c:v>
                </c:pt>
                <c:pt idx="19">
                  <c:v>43971</c:v>
                </c:pt>
                <c:pt idx="20">
                  <c:v>43972</c:v>
                </c:pt>
                <c:pt idx="21">
                  <c:v>43973</c:v>
                </c:pt>
                <c:pt idx="22">
                  <c:v>43974</c:v>
                </c:pt>
                <c:pt idx="23">
                  <c:v>43975</c:v>
                </c:pt>
                <c:pt idx="24">
                  <c:v>43976</c:v>
                </c:pt>
                <c:pt idx="25">
                  <c:v>43977</c:v>
                </c:pt>
                <c:pt idx="26">
                  <c:v>43978</c:v>
                </c:pt>
                <c:pt idx="27">
                  <c:v>43979</c:v>
                </c:pt>
                <c:pt idx="28">
                  <c:v>43980</c:v>
                </c:pt>
                <c:pt idx="29">
                  <c:v>43981</c:v>
                </c:pt>
                <c:pt idx="30">
                  <c:v>43982</c:v>
                </c:pt>
                <c:pt idx="31">
                  <c:v>43983</c:v>
                </c:pt>
                <c:pt idx="32">
                  <c:v>43984</c:v>
                </c:pt>
                <c:pt idx="33">
                  <c:v>43985</c:v>
                </c:pt>
                <c:pt idx="34">
                  <c:v>43986</c:v>
                </c:pt>
                <c:pt idx="35">
                  <c:v>43987</c:v>
                </c:pt>
                <c:pt idx="36">
                  <c:v>43988</c:v>
                </c:pt>
                <c:pt idx="37">
                  <c:v>43989</c:v>
                </c:pt>
                <c:pt idx="38">
                  <c:v>43990</c:v>
                </c:pt>
                <c:pt idx="39">
                  <c:v>43991</c:v>
                </c:pt>
                <c:pt idx="40">
                  <c:v>43992</c:v>
                </c:pt>
                <c:pt idx="41">
                  <c:v>43993</c:v>
                </c:pt>
                <c:pt idx="42">
                  <c:v>43994</c:v>
                </c:pt>
                <c:pt idx="43">
                  <c:v>43995</c:v>
                </c:pt>
                <c:pt idx="44">
                  <c:v>43996</c:v>
                </c:pt>
                <c:pt idx="45">
                  <c:v>43997</c:v>
                </c:pt>
                <c:pt idx="46">
                  <c:v>43998</c:v>
                </c:pt>
                <c:pt idx="47">
                  <c:v>43999</c:v>
                </c:pt>
                <c:pt idx="48">
                  <c:v>44000</c:v>
                </c:pt>
                <c:pt idx="49">
                  <c:v>44001</c:v>
                </c:pt>
                <c:pt idx="50">
                  <c:v>44002</c:v>
                </c:pt>
                <c:pt idx="51">
                  <c:v>44003</c:v>
                </c:pt>
                <c:pt idx="52">
                  <c:v>44004</c:v>
                </c:pt>
                <c:pt idx="53">
                  <c:v>44005</c:v>
                </c:pt>
                <c:pt idx="54">
                  <c:v>44006</c:v>
                </c:pt>
                <c:pt idx="55">
                  <c:v>44007</c:v>
                </c:pt>
                <c:pt idx="56">
                  <c:v>44008</c:v>
                </c:pt>
                <c:pt idx="57">
                  <c:v>44009</c:v>
                </c:pt>
                <c:pt idx="58">
                  <c:v>44010</c:v>
                </c:pt>
                <c:pt idx="59">
                  <c:v>44011</c:v>
                </c:pt>
                <c:pt idx="60">
                  <c:v>44012</c:v>
                </c:pt>
                <c:pt idx="61">
                  <c:v>44013</c:v>
                </c:pt>
                <c:pt idx="62">
                  <c:v>44014</c:v>
                </c:pt>
                <c:pt idx="63">
                  <c:v>44015</c:v>
                </c:pt>
                <c:pt idx="64">
                  <c:v>44016</c:v>
                </c:pt>
                <c:pt idx="65">
                  <c:v>44017</c:v>
                </c:pt>
                <c:pt idx="66">
                  <c:v>44018</c:v>
                </c:pt>
                <c:pt idx="67">
                  <c:v>44019</c:v>
                </c:pt>
                <c:pt idx="68">
                  <c:v>44020</c:v>
                </c:pt>
                <c:pt idx="69">
                  <c:v>44021</c:v>
                </c:pt>
                <c:pt idx="70">
                  <c:v>44022</c:v>
                </c:pt>
                <c:pt idx="71">
                  <c:v>44023</c:v>
                </c:pt>
                <c:pt idx="72">
                  <c:v>44024</c:v>
                </c:pt>
                <c:pt idx="73">
                  <c:v>44025</c:v>
                </c:pt>
                <c:pt idx="74">
                  <c:v>44026</c:v>
                </c:pt>
                <c:pt idx="75">
                  <c:v>44027</c:v>
                </c:pt>
                <c:pt idx="76">
                  <c:v>44028</c:v>
                </c:pt>
                <c:pt idx="77">
                  <c:v>44029</c:v>
                </c:pt>
                <c:pt idx="78">
                  <c:v>44030</c:v>
                </c:pt>
                <c:pt idx="79">
                  <c:v>44031</c:v>
                </c:pt>
                <c:pt idx="80">
                  <c:v>44032</c:v>
                </c:pt>
                <c:pt idx="81">
                  <c:v>44033</c:v>
                </c:pt>
                <c:pt idx="82">
                  <c:v>44034</c:v>
                </c:pt>
                <c:pt idx="83">
                  <c:v>44035</c:v>
                </c:pt>
              </c:numCache>
            </c:numRef>
          </c:cat>
          <c:val>
            <c:numRef>
              <c:f>Лист1!$B$2:$B$85</c:f>
              <c:numCache>
                <c:formatCode>General</c:formatCode>
                <c:ptCount val="84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5033984"/>
        <c:axId val="155035520"/>
      </c:barChart>
      <c:dateAx>
        <c:axId val="155033984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55035520"/>
        <c:crosses val="autoZero"/>
        <c:auto val="1"/>
        <c:lblOffset val="100"/>
        <c:baseTimeUnit val="days"/>
        <c:majorUnit val="1"/>
        <c:majorTimeUnit val="days"/>
      </c:dateAx>
      <c:valAx>
        <c:axId val="1550355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550339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23.07.2020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719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/>
                  <a:t>7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4</a:t>
            </a:r>
            <a:r>
              <a:rPr lang="ro-RO" sz="8000" b="1" dirty="0" smtClean="0">
                <a:solidFill>
                  <a:srgbClr val="1D46F3"/>
                </a:solidFill>
              </a:rPr>
              <a:t>.979</a:t>
            </a:r>
            <a:r>
              <a:rPr lang="ro-RO" sz="8000" b="1" dirty="0" smtClean="0"/>
              <a:t> </a:t>
            </a:r>
            <a:r>
              <a:rPr lang="ro-RO" sz="8000" b="1" dirty="0" smtClean="0"/>
              <a:t>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2</a:t>
                </a:r>
                <a:r>
                  <a:rPr lang="ro-RO" b="1" dirty="0" smtClean="0"/>
                  <a:t>.591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1.315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r"/>
                <a:r>
                  <a:rPr lang="ro-RO" b="1" dirty="0" smtClean="0"/>
                  <a:t>1.073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4" y="7662582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dirty="0" err="1" smtClean="0"/>
                  <a:t>totale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22.105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 smtClean="0"/>
              <a:t>de</a:t>
            </a:r>
            <a:r>
              <a:rPr lang="ro-RO" sz="8000" b="1" dirty="0" smtClean="0"/>
              <a:t> </a:t>
            </a:r>
            <a:r>
              <a:rPr sz="8000" b="1" dirty="0" err="1" smtClean="0"/>
              <a:t>infectare</a:t>
            </a:r>
            <a:r>
              <a:rPr sz="8000" b="1" dirty="0" smtClean="0"/>
              <a:t> </a:t>
            </a:r>
            <a:r>
              <a:rPr sz="8000" b="1" dirty="0"/>
              <a:t>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71556" y="1039959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6.212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4071556" y="1889660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307</a:t>
                </a:r>
                <a:endParaRPr b="1" dirty="0"/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4071556" y="4815248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</a:t>
                </a:r>
                <a:r>
                  <a:rPr lang="ro-RO" dirty="0" smtClean="0"/>
                  <a:t>mport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1.328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1.886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558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=""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=""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=""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=""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=""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=""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=""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135.409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71338692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50241717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15.174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318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895212025"/>
              </p:ext>
            </p:extLst>
          </p:nvPr>
        </p:nvGraphicFramePr>
        <p:xfrm>
          <a:off x="1346200" y="1439333"/>
          <a:ext cx="22081359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ro-RO" b="1" dirty="0" smtClean="0"/>
                  <a:t>1</a:t>
                </a:r>
                <a:r>
                  <a:rPr lang="ru-RU" b="1" dirty="0" smtClean="0"/>
                  <a:t>3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u-RU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1</a:t>
            </a:r>
            <a:r>
              <a:rPr lang="ru-RU" b="1" dirty="0" smtClean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u-RU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421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2983</TotalTime>
  <Words>225</Words>
  <Application>Microsoft Office PowerPoint</Application>
  <PresentationFormat>Произвольный</PresentationFormat>
  <Paragraphs>106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4.979 Persoane revenite în țară (24H)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Octavian™</cp:lastModifiedBy>
  <cp:revision>427</cp:revision>
  <dcterms:modified xsi:type="dcterms:W3CDTF">2020-07-23T13:21:05Z</dcterms:modified>
</cp:coreProperties>
</file>