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40" d="100"/>
          <a:sy n="40" d="100"/>
        </p:scale>
        <p:origin x="-1758" y="-76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Chișinău</c:v>
                </c:pt>
                <c:pt idx="1">
                  <c:v>Ialoveni</c:v>
                </c:pt>
                <c:pt idx="2">
                  <c:v>Transnistria</c:v>
                </c:pt>
                <c:pt idx="3">
                  <c:v>Edineț</c:v>
                </c:pt>
                <c:pt idx="4">
                  <c:v>Bălți</c:v>
                </c:pt>
                <c:pt idx="5">
                  <c:v>Strășeni</c:v>
                </c:pt>
                <c:pt idx="6">
                  <c:v>Orhei</c:v>
                </c:pt>
                <c:pt idx="7">
                  <c:v>Anenii Noi</c:v>
                </c:pt>
                <c:pt idx="8">
                  <c:v>Hîncești</c:v>
                </c:pt>
                <c:pt idx="9">
                  <c:v>Rîșcani</c:v>
                </c:pt>
                <c:pt idx="10">
                  <c:v>Soroca</c:v>
                </c:pt>
                <c:pt idx="11">
                  <c:v>Drochia</c:v>
                </c:pt>
                <c:pt idx="12">
                  <c:v>Călărași</c:v>
                </c:pt>
                <c:pt idx="13">
                  <c:v>Căușeni</c:v>
                </c:pt>
                <c:pt idx="14">
                  <c:v>Leova</c:v>
                </c:pt>
                <c:pt idx="15">
                  <c:v>Basarabeasca</c:v>
                </c:pt>
                <c:pt idx="16">
                  <c:v>Fălești</c:v>
                </c:pt>
                <c:pt idx="17">
                  <c:v>Ungheni</c:v>
                </c:pt>
                <c:pt idx="18">
                  <c:v>Cahul</c:v>
                </c:pt>
                <c:pt idx="19">
                  <c:v>Cimișlia</c:v>
                </c:pt>
                <c:pt idx="20">
                  <c:v>Dondușeni</c:v>
                </c:pt>
                <c:pt idx="21">
                  <c:v>Rezina</c:v>
                </c:pt>
                <c:pt idx="22">
                  <c:v>Șoldănești</c:v>
                </c:pt>
                <c:pt idx="23">
                  <c:v>Taraclia</c:v>
                </c:pt>
                <c:pt idx="24">
                  <c:v>Briceni</c:v>
                </c:pt>
                <c:pt idx="25">
                  <c:v>Cantemir</c:v>
                </c:pt>
                <c:pt idx="26">
                  <c:v>Criuleni</c:v>
                </c:pt>
                <c:pt idx="27">
                  <c:v>Glodeni</c:v>
                </c:pt>
                <c:pt idx="28">
                  <c:v>Ștefan Vodă</c:v>
                </c:pt>
                <c:pt idx="29">
                  <c:v>Telenești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190</c:v>
                </c:pt>
                <c:pt idx="1">
                  <c:v>24</c:v>
                </c:pt>
                <c:pt idx="2">
                  <c:v>21</c:v>
                </c:pt>
                <c:pt idx="3">
                  <c:v>14</c:v>
                </c:pt>
                <c:pt idx="4">
                  <c:v>13</c:v>
                </c:pt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061248"/>
        <c:axId val="133087616"/>
      </c:barChart>
      <c:catAx>
        <c:axId val="13306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087616"/>
        <c:crosses val="autoZero"/>
        <c:auto val="1"/>
        <c:lblAlgn val="ctr"/>
        <c:lblOffset val="100"/>
        <c:tickLblSkip val="1"/>
        <c:noMultiLvlLbl val="0"/>
      </c:catAx>
      <c:valAx>
        <c:axId val="1330876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061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Лист1!$A$2:$A$143</c:f>
              <c:numCache>
                <c:formatCode>m/d/yyyy</c:formatCode>
                <c:ptCount val="142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</c:numCache>
            </c:numRef>
          </c:cat>
          <c:val>
            <c:numRef>
              <c:f>Лист1!$B$2:$B$143</c:f>
              <c:numCache>
                <c:formatCode>General</c:formatCode>
                <c:ptCount val="14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5712"/>
        <c:axId val="133557248"/>
      </c:barChart>
      <c:dateAx>
        <c:axId val="13355571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3557248"/>
        <c:crosses val="autoZero"/>
        <c:auto val="1"/>
        <c:lblOffset val="100"/>
        <c:baseTimeUnit val="days"/>
        <c:majorUnit val="1"/>
        <c:majorTimeUnit val="days"/>
      </c:dateAx>
      <c:valAx>
        <c:axId val="13355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Лист1!$A$2:$A$90</c:f>
              <c:numCache>
                <c:formatCode>m/d/yyyy</c:formatCode>
                <c:ptCount val="89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</c:numCache>
            </c:numRef>
          </c:cat>
          <c:val>
            <c:numRef>
              <c:f>Лист1!$B$2:$B$90</c:f>
              <c:numCache>
                <c:formatCode>General</c:formatCode>
                <c:ptCount val="8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008192"/>
        <c:axId val="134009984"/>
      </c:barChart>
      <c:dateAx>
        <c:axId val="13400819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4009984"/>
        <c:crosses val="autoZero"/>
        <c:auto val="1"/>
        <c:lblOffset val="100"/>
        <c:baseTimeUnit val="days"/>
        <c:majorUnit val="1"/>
        <c:majorTimeUnit val="days"/>
      </c:dateAx>
      <c:valAx>
        <c:axId val="1340099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4008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28.07.2020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6.277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3.918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1.264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1.095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4" y="766258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23.521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71556" y="1039959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6.306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4071556" y="1889660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367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4071556" y="481524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</a:t>
                </a:r>
                <a:r>
                  <a:rPr lang="ro-RO" dirty="0" smtClean="0"/>
                  <a:t>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1.333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1.829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142.844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02083955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5953385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16.462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308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47392191"/>
              </p:ext>
            </p:extLst>
          </p:nvPr>
        </p:nvGraphicFramePr>
        <p:xfrm>
          <a:off x="1346200" y="1439333"/>
          <a:ext cx="2208135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19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3150</TotalTime>
  <Words>225</Words>
  <Application>Microsoft Office PowerPoint</Application>
  <PresentationFormat>Произвольный</PresentationFormat>
  <Paragraphs>108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6.277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443</cp:revision>
  <dcterms:modified xsi:type="dcterms:W3CDTF">2020-07-28T13:32:36Z</dcterms:modified>
</cp:coreProperties>
</file>