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476" autoAdjust="0"/>
  </p:normalViewPr>
  <p:slideViewPr>
    <p:cSldViewPr snapToGrid="0">
      <p:cViewPr varScale="1">
        <p:scale>
          <a:sx n="20" d="100"/>
          <a:sy n="20" d="100"/>
        </p:scale>
        <p:origin x="1002" y="6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o-M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Chișinău</c:v>
                </c:pt>
                <c:pt idx="1">
                  <c:v>Sîngerei</c:v>
                </c:pt>
                <c:pt idx="2">
                  <c:v>Edineț</c:v>
                </c:pt>
                <c:pt idx="3">
                  <c:v>Soroca</c:v>
                </c:pt>
                <c:pt idx="4">
                  <c:v>Fălești</c:v>
                </c:pt>
                <c:pt idx="5">
                  <c:v>Florești</c:v>
                </c:pt>
                <c:pt idx="6">
                  <c:v>Comrat</c:v>
                </c:pt>
                <c:pt idx="7">
                  <c:v>Hîncești</c:v>
                </c:pt>
                <c:pt idx="8">
                  <c:v>Orhei</c:v>
                </c:pt>
                <c:pt idx="9">
                  <c:v>Rîșcani</c:v>
                </c:pt>
                <c:pt idx="10">
                  <c:v>Criuleni</c:v>
                </c:pt>
                <c:pt idx="11">
                  <c:v>Bălți</c:v>
                </c:pt>
                <c:pt idx="12">
                  <c:v>Rezina</c:v>
                </c:pt>
                <c:pt idx="13">
                  <c:v>Strășeni</c:v>
                </c:pt>
                <c:pt idx="14">
                  <c:v>Drochia</c:v>
                </c:pt>
                <c:pt idx="15">
                  <c:v>Briceni</c:v>
                </c:pt>
                <c:pt idx="16">
                  <c:v>Călărași</c:v>
                </c:pt>
                <c:pt idx="17">
                  <c:v>Căușeni</c:v>
                </c:pt>
                <c:pt idx="18">
                  <c:v>Ialoveni</c:v>
                </c:pt>
                <c:pt idx="19">
                  <c:v>Șoldănești</c:v>
                </c:pt>
                <c:pt idx="20">
                  <c:v>Anenii Noi</c:v>
                </c:pt>
                <c:pt idx="21">
                  <c:v>Cahul</c:v>
                </c:pt>
                <c:pt idx="22">
                  <c:v>Dondușeni</c:v>
                </c:pt>
                <c:pt idx="23">
                  <c:v>Glodeni</c:v>
                </c:pt>
                <c:pt idx="24">
                  <c:v>Ștefan Vodă</c:v>
                </c:pt>
                <c:pt idx="25">
                  <c:v>Taraclia</c:v>
                </c:pt>
                <c:pt idx="26">
                  <c:v>Transnistria</c:v>
                </c:pt>
                <c:pt idx="27">
                  <c:v>Cantemir</c:v>
                </c:pt>
                <c:pt idx="28">
                  <c:v>Ceadîr-Lunga</c:v>
                </c:pt>
                <c:pt idx="29">
                  <c:v>Cimișlia</c:v>
                </c:pt>
                <c:pt idx="30">
                  <c:v>Nisporeni</c:v>
                </c:pt>
                <c:pt idx="31">
                  <c:v>Telenești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107</c:v>
                </c:pt>
                <c:pt idx="1">
                  <c:v>13</c:v>
                </c:pt>
                <c:pt idx="2">
                  <c:v>11</c:v>
                </c:pt>
                <c:pt idx="3">
                  <c:v>11</c:v>
                </c:pt>
                <c:pt idx="4">
                  <c:v>9</c:v>
                </c:pt>
                <c:pt idx="5">
                  <c:v>9</c:v>
                </c:pt>
                <c:pt idx="6">
                  <c:v>8</c:v>
                </c:pt>
                <c:pt idx="7">
                  <c:v>8</c:v>
                </c:pt>
                <c:pt idx="8">
                  <c:v>7</c:v>
                </c:pt>
                <c:pt idx="9">
                  <c:v>7</c:v>
                </c:pt>
                <c:pt idx="10">
                  <c:v>6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4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6651008"/>
        <c:axId val="146652544"/>
      </c:barChart>
      <c:catAx>
        <c:axId val="146651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o-MD"/>
          </a:p>
        </c:txPr>
        <c:crossAx val="146652544"/>
        <c:crosses val="autoZero"/>
        <c:auto val="1"/>
        <c:lblAlgn val="ctr"/>
        <c:lblOffset val="100"/>
        <c:tickLblSkip val="1"/>
        <c:noMultiLvlLbl val="0"/>
      </c:catAx>
      <c:valAx>
        <c:axId val="1466525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o-MD"/>
          </a:p>
        </c:txPr>
        <c:crossAx val="1466510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o-MD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Лист1!$A$2:$A$148</c:f>
              <c:numCache>
                <c:formatCode>m/d/yyyy</c:formatCode>
                <c:ptCount val="147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</c:numCache>
            </c:numRef>
          </c:cat>
          <c:val>
            <c:numRef>
              <c:f>Лист1!$B$2:$B$148</c:f>
              <c:numCache>
                <c:formatCode>General</c:formatCode>
                <c:ptCount val="14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194240"/>
        <c:axId val="147195776"/>
      </c:barChart>
      <c:dateAx>
        <c:axId val="14719424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47195776"/>
        <c:crosses val="autoZero"/>
        <c:auto val="1"/>
        <c:lblOffset val="100"/>
        <c:baseTimeUnit val="days"/>
        <c:majorUnit val="1"/>
        <c:majorTimeUnit val="days"/>
      </c:dateAx>
      <c:valAx>
        <c:axId val="1471957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1942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o-MD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Лист1!$A$2:$A$95</c:f>
              <c:numCache>
                <c:formatCode>m/d/yyyy</c:formatCode>
                <c:ptCount val="94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</c:numCache>
            </c:numRef>
          </c:cat>
          <c:val>
            <c:numRef>
              <c:f>Лист1!$B$2:$B$95</c:f>
              <c:numCache>
                <c:formatCode>General</c:formatCode>
                <c:ptCount val="9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519360"/>
        <c:axId val="147520896"/>
      </c:barChart>
      <c:dateAx>
        <c:axId val="14751936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o-MD"/>
          </a:p>
        </c:txPr>
        <c:crossAx val="147520896"/>
        <c:crosses val="autoZero"/>
        <c:auto val="1"/>
        <c:lblOffset val="100"/>
        <c:baseTimeUnit val="days"/>
        <c:majorUnit val="1"/>
        <c:majorTimeUnit val="days"/>
      </c:dateAx>
      <c:valAx>
        <c:axId val="1475208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5193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o-MD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02.08.2020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7.140</a:t>
            </a:r>
            <a:r>
              <a:rPr lang="ro-RO" sz="8000" b="1" dirty="0"/>
              <a:t> 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3.781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/>
                  <a:t>1</a:t>
                </a:r>
                <a:r>
                  <a:rPr lang="en-US" b="1" dirty="0"/>
                  <a:t>.</a:t>
                </a:r>
                <a:r>
                  <a:rPr lang="ro-RO" b="1" dirty="0"/>
                  <a:t>415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1.944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4" y="7662582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/>
                  <a:t>totale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25.362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71556" y="1039959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6.755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4071556" y="1889660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249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4071556" y="4815248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742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1.013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271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152.503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68936334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14900206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17.816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+245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758655454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425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3338</TotalTime>
  <Words>188</Words>
  <Application>Microsoft Office PowerPoint</Application>
  <PresentationFormat>Particularizare</PresentationFormat>
  <Paragraphs>69</Paragraphs>
  <Slides>12</Slides>
  <Notes>2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7.140 Persoane revenite în țară (24H)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victor rotaru</cp:lastModifiedBy>
  <cp:revision>461</cp:revision>
  <dcterms:modified xsi:type="dcterms:W3CDTF">2020-08-02T13:27:04Z</dcterms:modified>
</cp:coreProperties>
</file>