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29" d="100"/>
          <a:sy n="29" d="100"/>
        </p:scale>
        <p:origin x="-120" y="-120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Strășeni</c:v>
                </c:pt>
                <c:pt idx="2">
                  <c:v>Ialoveni</c:v>
                </c:pt>
                <c:pt idx="3">
                  <c:v>Anenii Noi</c:v>
                </c:pt>
                <c:pt idx="4">
                  <c:v>Bălți</c:v>
                </c:pt>
                <c:pt idx="5">
                  <c:v>Căușeni</c:v>
                </c:pt>
                <c:pt idx="6">
                  <c:v>Hîncești</c:v>
                </c:pt>
                <c:pt idx="7">
                  <c:v>Telenești</c:v>
                </c:pt>
                <c:pt idx="8">
                  <c:v>Transnistria</c:v>
                </c:pt>
                <c:pt idx="9">
                  <c:v>Edineț</c:v>
                </c:pt>
                <c:pt idx="10">
                  <c:v>Orhei</c:v>
                </c:pt>
                <c:pt idx="11">
                  <c:v>Cimișlia</c:v>
                </c:pt>
                <c:pt idx="12">
                  <c:v>Călărași</c:v>
                </c:pt>
                <c:pt idx="13">
                  <c:v>Comrat</c:v>
                </c:pt>
                <c:pt idx="14">
                  <c:v>Criuleni</c:v>
                </c:pt>
                <c:pt idx="15">
                  <c:v>Drochia</c:v>
                </c:pt>
                <c:pt idx="16">
                  <c:v>Ocnița</c:v>
                </c:pt>
                <c:pt idx="17">
                  <c:v>Șoldănești</c:v>
                </c:pt>
                <c:pt idx="18">
                  <c:v>Soroca</c:v>
                </c:pt>
                <c:pt idx="19">
                  <c:v>Fălești</c:v>
                </c:pt>
                <c:pt idx="20">
                  <c:v>Ștefan Vodă</c:v>
                </c:pt>
                <c:pt idx="21">
                  <c:v>Basarabeasca</c:v>
                </c:pt>
                <c:pt idx="22">
                  <c:v>Cantemir</c:v>
                </c:pt>
                <c:pt idx="23">
                  <c:v>Dubăsari</c:v>
                </c:pt>
                <c:pt idx="24">
                  <c:v>Leova</c:v>
                </c:pt>
                <c:pt idx="25">
                  <c:v>Briceni</c:v>
                </c:pt>
                <c:pt idx="26">
                  <c:v>Cahul</c:v>
                </c:pt>
                <c:pt idx="27">
                  <c:v>Ceadîr-Lunga</c:v>
                </c:pt>
                <c:pt idx="28">
                  <c:v>Dondușeni</c:v>
                </c:pt>
                <c:pt idx="29">
                  <c:v>Florești</c:v>
                </c:pt>
                <c:pt idx="30">
                  <c:v>Glodeni</c:v>
                </c:pt>
                <c:pt idx="31">
                  <c:v>Nisporeni</c:v>
                </c:pt>
                <c:pt idx="32">
                  <c:v>Rîșcani</c:v>
                </c:pt>
                <c:pt idx="33">
                  <c:v>Taraclia</c:v>
                </c:pt>
                <c:pt idx="34">
                  <c:v>Ungheni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169</c:v>
                </c:pt>
                <c:pt idx="1">
                  <c:v>19</c:v>
                </c:pt>
                <c:pt idx="2">
                  <c:v>18</c:v>
                </c:pt>
                <c:pt idx="3">
                  <c:v>15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576512"/>
        <c:axId val="144578048"/>
      </c:barChart>
      <c:catAx>
        <c:axId val="144576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44578048"/>
        <c:crosses val="autoZero"/>
        <c:auto val="1"/>
        <c:lblAlgn val="ctr"/>
        <c:lblOffset val="100"/>
        <c:tickLblSkip val="1"/>
        <c:noMultiLvlLbl val="0"/>
      </c:catAx>
      <c:valAx>
        <c:axId val="1445780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44576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Лист1!$A$2:$A$150</c:f>
              <c:numCache>
                <c:formatCode>m/d/yyyy</c:formatCode>
                <c:ptCount val="149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</c:numCache>
            </c:numRef>
          </c:cat>
          <c:val>
            <c:numRef>
              <c:f>Лист1!$B$2:$B$150</c:f>
              <c:numCache>
                <c:formatCode>General</c:formatCode>
                <c:ptCount val="14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123776"/>
        <c:axId val="146141952"/>
      </c:barChart>
      <c:dateAx>
        <c:axId val="14612377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6141952"/>
        <c:crosses val="autoZero"/>
        <c:auto val="1"/>
        <c:lblOffset val="100"/>
        <c:baseTimeUnit val="days"/>
        <c:majorUnit val="1"/>
        <c:majorTimeUnit val="days"/>
      </c:dateAx>
      <c:valAx>
        <c:axId val="14614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6123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Лист1!$A$2:$A$97</c:f>
              <c:numCache>
                <c:formatCode>m/d/yyyy</c:formatCode>
                <c:ptCount val="96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</c:numCache>
            </c:numRef>
          </c:cat>
          <c:val>
            <c:numRef>
              <c:f>Лист1!$B$2:$B$97</c:f>
              <c:numCache>
                <c:formatCode>General</c:formatCode>
                <c:ptCount val="9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027648"/>
        <c:axId val="146029184"/>
      </c:barChart>
      <c:dateAx>
        <c:axId val="14602764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46029184"/>
        <c:crosses val="autoZero"/>
        <c:auto val="1"/>
        <c:lblOffset val="100"/>
        <c:baseTimeUnit val="days"/>
        <c:majorUnit val="1"/>
        <c:majorTimeUnit val="days"/>
      </c:dateAx>
      <c:valAx>
        <c:axId val="1460291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6027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04.08.2020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9,008</a:t>
            </a:r>
            <a:r>
              <a:rPr lang="ro-RO" sz="8000" b="1" dirty="0" smtClean="0"/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6</a:t>
                </a:r>
                <a:r>
                  <a:rPr lang="ro-RO" b="1" dirty="0" smtClean="0"/>
                  <a:t>.409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 smtClean="0"/>
                  <a:t>1</a:t>
                </a:r>
                <a:r>
                  <a:rPr lang="ro-RO" b="1" dirty="0" smtClean="0"/>
                  <a:t>.352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1.247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6.837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332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25.814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2377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155.553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65059019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4370898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18.167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5670794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+14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451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3401</TotalTime>
  <Words>230</Words>
  <Application>Microsoft Office PowerPoint</Application>
  <PresentationFormat>Произвольный</PresentationFormat>
  <Paragraphs>112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9,008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470</cp:revision>
  <dcterms:modified xsi:type="dcterms:W3CDTF">2020-08-04T13:26:33Z</dcterms:modified>
</cp:coreProperties>
</file>