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476" autoAdjust="0"/>
  </p:normalViewPr>
  <p:slideViewPr>
    <p:cSldViewPr snapToGrid="0">
      <p:cViewPr>
        <p:scale>
          <a:sx n="29" d="100"/>
          <a:sy n="29" d="100"/>
        </p:scale>
        <p:origin x="-84" y="-118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Лист1!$A$2:$A$36</c:f>
              <c:strCache>
                <c:ptCount val="35"/>
                <c:pt idx="0">
                  <c:v>Chișinău</c:v>
                </c:pt>
                <c:pt idx="1">
                  <c:v>Anenii Noi</c:v>
                </c:pt>
                <c:pt idx="2">
                  <c:v>Căușeni</c:v>
                </c:pt>
                <c:pt idx="3">
                  <c:v>Soroca</c:v>
                </c:pt>
                <c:pt idx="4">
                  <c:v>Cahul</c:v>
                </c:pt>
                <c:pt idx="5">
                  <c:v>Florești</c:v>
                </c:pt>
                <c:pt idx="6">
                  <c:v>Edineț</c:v>
                </c:pt>
                <c:pt idx="7">
                  <c:v>Ialoveni</c:v>
                </c:pt>
                <c:pt idx="8">
                  <c:v>Bălți</c:v>
                </c:pt>
                <c:pt idx="9">
                  <c:v>Rezina</c:v>
                </c:pt>
                <c:pt idx="10">
                  <c:v>Taraclia</c:v>
                </c:pt>
                <c:pt idx="11">
                  <c:v>Călărași</c:v>
                </c:pt>
                <c:pt idx="12">
                  <c:v>Ceadîr-Lunga</c:v>
                </c:pt>
                <c:pt idx="13">
                  <c:v>Orhei</c:v>
                </c:pt>
                <c:pt idx="14">
                  <c:v>Criuleni</c:v>
                </c:pt>
                <c:pt idx="15">
                  <c:v>Sîngerei</c:v>
                </c:pt>
                <c:pt idx="16">
                  <c:v>Ungheni</c:v>
                </c:pt>
                <c:pt idx="17">
                  <c:v>Strășeni</c:v>
                </c:pt>
                <c:pt idx="18">
                  <c:v>Comrat</c:v>
                </c:pt>
                <c:pt idx="19">
                  <c:v>Glodeni</c:v>
                </c:pt>
                <c:pt idx="20">
                  <c:v>Telenești</c:v>
                </c:pt>
                <c:pt idx="21">
                  <c:v>Fălești</c:v>
                </c:pt>
                <c:pt idx="22">
                  <c:v>Hîncești</c:v>
                </c:pt>
                <c:pt idx="23">
                  <c:v>Cimișlia</c:v>
                </c:pt>
                <c:pt idx="24">
                  <c:v>Drochia</c:v>
                </c:pt>
                <c:pt idx="25">
                  <c:v>Șoldănești</c:v>
                </c:pt>
                <c:pt idx="26">
                  <c:v>Ștefan Vodă</c:v>
                </c:pt>
                <c:pt idx="27">
                  <c:v>Transnistria</c:v>
                </c:pt>
                <c:pt idx="28">
                  <c:v>Cantemir</c:v>
                </c:pt>
                <c:pt idx="29">
                  <c:v>Nisporeni</c:v>
                </c:pt>
                <c:pt idx="30">
                  <c:v>Ocnița</c:v>
                </c:pt>
                <c:pt idx="31">
                  <c:v>Briceni</c:v>
                </c:pt>
                <c:pt idx="32">
                  <c:v>Dondușeni</c:v>
                </c:pt>
                <c:pt idx="33">
                  <c:v>Dubăsari</c:v>
                </c:pt>
                <c:pt idx="34">
                  <c:v>Rîșcani</c:v>
                </c:pt>
              </c:strCache>
            </c:strRef>
          </c:cat>
          <c:val>
            <c:numRef>
              <c:f>Лист1!$B$2:$B$36</c:f>
              <c:numCache>
                <c:formatCode>General</c:formatCode>
                <c:ptCount val="35"/>
                <c:pt idx="0">
                  <c:v>154</c:v>
                </c:pt>
                <c:pt idx="1">
                  <c:v>23</c:v>
                </c:pt>
                <c:pt idx="2">
                  <c:v>18</c:v>
                </c:pt>
                <c:pt idx="3">
                  <c:v>17</c:v>
                </c:pt>
                <c:pt idx="4">
                  <c:v>13</c:v>
                </c:pt>
                <c:pt idx="5">
                  <c:v>13</c:v>
                </c:pt>
                <c:pt idx="6">
                  <c:v>12</c:v>
                </c:pt>
                <c:pt idx="7">
                  <c:v>12</c:v>
                </c:pt>
                <c:pt idx="8">
                  <c:v>11</c:v>
                </c:pt>
                <c:pt idx="9">
                  <c:v>11</c:v>
                </c:pt>
                <c:pt idx="10">
                  <c:v>11</c:v>
                </c:pt>
                <c:pt idx="11">
                  <c:v>9</c:v>
                </c:pt>
                <c:pt idx="12">
                  <c:v>9</c:v>
                </c:pt>
                <c:pt idx="13">
                  <c:v>9</c:v>
                </c:pt>
                <c:pt idx="14">
                  <c:v>8</c:v>
                </c:pt>
                <c:pt idx="15">
                  <c:v>8</c:v>
                </c:pt>
                <c:pt idx="16">
                  <c:v>8</c:v>
                </c:pt>
                <c:pt idx="17">
                  <c:v>7</c:v>
                </c:pt>
                <c:pt idx="18">
                  <c:v>6</c:v>
                </c:pt>
                <c:pt idx="19">
                  <c:v>6</c:v>
                </c:pt>
                <c:pt idx="20">
                  <c:v>6</c:v>
                </c:pt>
                <c:pt idx="21">
                  <c:v>5</c:v>
                </c:pt>
                <c:pt idx="22">
                  <c:v>5</c:v>
                </c:pt>
                <c:pt idx="23">
                  <c:v>4</c:v>
                </c:pt>
                <c:pt idx="24">
                  <c:v>4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535232"/>
        <c:axId val="135545216"/>
      </c:barChart>
      <c:catAx>
        <c:axId val="135535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5545216"/>
        <c:crosses val="autoZero"/>
        <c:auto val="1"/>
        <c:lblAlgn val="ctr"/>
        <c:lblOffset val="100"/>
        <c:tickLblSkip val="1"/>
        <c:noMultiLvlLbl val="0"/>
      </c:catAx>
      <c:valAx>
        <c:axId val="1355452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5535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Лист1!$A$2:$A$151</c:f>
              <c:numCache>
                <c:formatCode>m/d/yyyy</c:formatCode>
                <c:ptCount val="150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  <c:pt idx="147">
                  <c:v>44046</c:v>
                </c:pt>
                <c:pt idx="148">
                  <c:v>44047</c:v>
                </c:pt>
                <c:pt idx="149">
                  <c:v>44048</c:v>
                </c:pt>
              </c:numCache>
            </c:numRef>
          </c:cat>
          <c:val>
            <c:numRef>
              <c:f>Лист1!$B$2:$B$151</c:f>
              <c:numCache>
                <c:formatCode>General</c:formatCode>
                <c:ptCount val="15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8236032"/>
        <c:axId val="198237568"/>
      </c:barChart>
      <c:dateAx>
        <c:axId val="19823603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98237568"/>
        <c:crosses val="autoZero"/>
        <c:auto val="1"/>
        <c:lblOffset val="100"/>
        <c:baseTimeUnit val="days"/>
        <c:majorUnit val="1"/>
        <c:majorTimeUnit val="days"/>
      </c:dateAx>
      <c:valAx>
        <c:axId val="1982375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982360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Лист1!$A$2:$A$98</c:f>
              <c:numCache>
                <c:formatCode>m/d/yyyy</c:formatCode>
                <c:ptCount val="97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  <c:pt idx="94">
                  <c:v>44046</c:v>
                </c:pt>
                <c:pt idx="95">
                  <c:v>44047</c:v>
                </c:pt>
                <c:pt idx="96">
                  <c:v>44048</c:v>
                </c:pt>
              </c:numCache>
            </c:numRef>
          </c:cat>
          <c:val>
            <c:numRef>
              <c:f>Лист1!$B$2:$B$98</c:f>
              <c:numCache>
                <c:formatCode>General</c:formatCode>
                <c:ptCount val="9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8519808"/>
        <c:axId val="198521600"/>
      </c:barChart>
      <c:dateAx>
        <c:axId val="19851980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98521600"/>
        <c:crosses val="autoZero"/>
        <c:auto val="1"/>
        <c:lblOffset val="100"/>
        <c:baseTimeUnit val="days"/>
        <c:majorUnit val="1"/>
        <c:majorTimeUnit val="days"/>
      </c:dateAx>
      <c:valAx>
        <c:axId val="1985216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985198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05.08.2020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823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6.663</a:t>
            </a:r>
            <a:r>
              <a:rPr lang="ro-RO" sz="8000" b="1" dirty="0" smtClean="0"/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3.697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 smtClean="0"/>
                  <a:t>1</a:t>
                </a:r>
                <a:r>
                  <a:rPr lang="ro-RO" b="1" dirty="0" smtClean="0"/>
                  <a:t>.137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1.829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3517936" y="5313787"/>
            <a:ext cx="17703159" cy="2766068"/>
            <a:chOff x="0" y="3010"/>
            <a:chExt cx="17703158" cy="2766067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5252" y="483661"/>
              <a:ext cx="17697906" cy="2285416"/>
              <a:chOff x="5252" y="483662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5252" y="483662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import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3445649" y="1134316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6.981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507433" y="255555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408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35146" y="8400769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26.222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1562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2058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496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157.611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16104682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6443652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18.418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+251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56721197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22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20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442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3435</TotalTime>
  <Words>230</Words>
  <Application>Microsoft Office PowerPoint</Application>
  <PresentationFormat>Произвольный</PresentationFormat>
  <Paragraphs>112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6.663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Alexandru™</cp:lastModifiedBy>
  <cp:revision>474</cp:revision>
  <dcterms:modified xsi:type="dcterms:W3CDTF">2020-08-05T13:18:59Z</dcterms:modified>
</cp:coreProperties>
</file>