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476" autoAdjust="0"/>
  </p:normalViewPr>
  <p:slideViewPr>
    <p:cSldViewPr snapToGrid="0">
      <p:cViewPr>
        <p:scale>
          <a:sx n="29" d="100"/>
          <a:sy n="29" d="100"/>
        </p:scale>
        <p:origin x="-120" y="-120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Ialoveni</c:v>
                </c:pt>
                <c:pt idx="4">
                  <c:v>Edineț</c:v>
                </c:pt>
                <c:pt idx="5">
                  <c:v>Anenii Noi</c:v>
                </c:pt>
                <c:pt idx="6">
                  <c:v>Bălți</c:v>
                </c:pt>
                <c:pt idx="7">
                  <c:v>Soroca</c:v>
                </c:pt>
                <c:pt idx="8">
                  <c:v>Orhei</c:v>
                </c:pt>
                <c:pt idx="9">
                  <c:v>Sîngerei</c:v>
                </c:pt>
                <c:pt idx="10">
                  <c:v>Cimișlia</c:v>
                </c:pt>
                <c:pt idx="11">
                  <c:v>Comrat</c:v>
                </c:pt>
                <c:pt idx="12">
                  <c:v>Șoldănești</c:v>
                </c:pt>
                <c:pt idx="13">
                  <c:v>Drochia</c:v>
                </c:pt>
                <c:pt idx="14">
                  <c:v>Rezina</c:v>
                </c:pt>
                <c:pt idx="15">
                  <c:v>Strășeni</c:v>
                </c:pt>
                <c:pt idx="16">
                  <c:v>Căușeni</c:v>
                </c:pt>
                <c:pt idx="17">
                  <c:v>Leova</c:v>
                </c:pt>
                <c:pt idx="18">
                  <c:v>Taraclia</c:v>
                </c:pt>
                <c:pt idx="19">
                  <c:v>Briceni</c:v>
                </c:pt>
                <c:pt idx="20">
                  <c:v>Călărași</c:v>
                </c:pt>
                <c:pt idx="21">
                  <c:v>Criuleni</c:v>
                </c:pt>
                <c:pt idx="22">
                  <c:v>Florești</c:v>
                </c:pt>
                <c:pt idx="23">
                  <c:v>Hîncești</c:v>
                </c:pt>
                <c:pt idx="24">
                  <c:v>Fălești</c:v>
                </c:pt>
                <c:pt idx="25">
                  <c:v>Glodeni</c:v>
                </c:pt>
                <c:pt idx="26">
                  <c:v>Nisporeni</c:v>
                </c:pt>
                <c:pt idx="27">
                  <c:v>Ocnița</c:v>
                </c:pt>
                <c:pt idx="28">
                  <c:v>Rîșcani</c:v>
                </c:pt>
                <c:pt idx="29">
                  <c:v>Vulcănești</c:v>
                </c:pt>
                <c:pt idx="30">
                  <c:v>Basarabeasca</c:v>
                </c:pt>
                <c:pt idx="31">
                  <c:v>Cantemir</c:v>
                </c:pt>
                <c:pt idx="32">
                  <c:v>Ceadîr-Lunga</c:v>
                </c:pt>
                <c:pt idx="33">
                  <c:v>Dondușeni</c:v>
                </c:pt>
                <c:pt idx="34">
                  <c:v>Ștefan Vodă</c:v>
                </c:pt>
                <c:pt idx="35">
                  <c:v>Telenești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155</c:v>
                </c:pt>
                <c:pt idx="1">
                  <c:v>19</c:v>
                </c:pt>
                <c:pt idx="2">
                  <c:v>18</c:v>
                </c:pt>
                <c:pt idx="3">
                  <c:v>18</c:v>
                </c:pt>
                <c:pt idx="4">
                  <c:v>15</c:v>
                </c:pt>
                <c:pt idx="5">
                  <c:v>13</c:v>
                </c:pt>
                <c:pt idx="6">
                  <c:v>12</c:v>
                </c:pt>
                <c:pt idx="7">
                  <c:v>11</c:v>
                </c:pt>
                <c:pt idx="8">
                  <c:v>10</c:v>
                </c:pt>
                <c:pt idx="9">
                  <c:v>10</c:v>
                </c:pt>
                <c:pt idx="10">
                  <c:v>7</c:v>
                </c:pt>
                <c:pt idx="11">
                  <c:v>7</c:v>
                </c:pt>
                <c:pt idx="12">
                  <c:v>7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558208"/>
        <c:axId val="150559744"/>
      </c:barChart>
      <c:catAx>
        <c:axId val="150558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50559744"/>
        <c:crosses val="autoZero"/>
        <c:auto val="1"/>
        <c:lblAlgn val="ctr"/>
        <c:lblOffset val="100"/>
        <c:tickLblSkip val="1"/>
        <c:noMultiLvlLbl val="0"/>
      </c:catAx>
      <c:valAx>
        <c:axId val="1505597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50558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Лист1!$A$2:$A$153</c:f>
              <c:numCache>
                <c:formatCode>m/d/yyyy</c:formatCode>
                <c:ptCount val="152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</c:numCache>
            </c:numRef>
          </c:cat>
          <c:val>
            <c:numRef>
              <c:f>Лист1!$B$2:$B$153</c:f>
              <c:numCache>
                <c:formatCode>General</c:formatCode>
                <c:ptCount val="15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394176"/>
        <c:axId val="213395712"/>
      </c:barChart>
      <c:dateAx>
        <c:axId val="21339417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213395712"/>
        <c:crosses val="autoZero"/>
        <c:auto val="1"/>
        <c:lblOffset val="100"/>
        <c:baseTimeUnit val="days"/>
        <c:majorUnit val="1"/>
        <c:majorTimeUnit val="days"/>
      </c:dateAx>
      <c:valAx>
        <c:axId val="2133957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13394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Лист1!$A$2:$A$100</c:f>
              <c:numCache>
                <c:formatCode>m/d/yyyy</c:formatCode>
                <c:ptCount val="99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</c:numCache>
            </c:numRef>
          </c:cat>
          <c:val>
            <c:numRef>
              <c:f>Лист1!$B$2:$B$100</c:f>
              <c:numCache>
                <c:formatCode>General</c:formatCode>
                <c:ptCount val="9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337984"/>
        <c:axId val="213339520"/>
      </c:barChart>
      <c:dateAx>
        <c:axId val="21333798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213339520"/>
        <c:crosses val="autoZero"/>
        <c:auto val="1"/>
        <c:lblOffset val="100"/>
        <c:baseTimeUnit val="days"/>
        <c:majorUnit val="1"/>
        <c:majorTimeUnit val="days"/>
      </c:dateAx>
      <c:valAx>
        <c:axId val="2133395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13337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07.08.2020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835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6.191</a:t>
            </a:r>
            <a:r>
              <a:rPr lang="ro-RO" sz="8000" b="1" dirty="0" smtClean="0"/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3.552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 smtClean="0"/>
                  <a:t>1</a:t>
                </a:r>
                <a:r>
                  <a:rPr lang="ro-RO" b="1" dirty="0" smtClean="0"/>
                  <a:t>.485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1.154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7.237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362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26.990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1990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2572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162.437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05406226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0634851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18.918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8646251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15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3541</TotalTime>
  <Words>231</Words>
  <Application>Microsoft Office PowerPoint</Application>
  <PresentationFormat>Произвольный</PresentationFormat>
  <Paragraphs>113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6.191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Alexandru™</cp:lastModifiedBy>
  <cp:revision>486</cp:revision>
  <dcterms:modified xsi:type="dcterms:W3CDTF">2020-08-07T13:28:48Z</dcterms:modified>
</cp:coreProperties>
</file>