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834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o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5"/>
                <c:pt idx="0">
                  <c:v>Chișinău</c:v>
                </c:pt>
                <c:pt idx="1">
                  <c:v>Edineț</c:v>
                </c:pt>
                <c:pt idx="2">
                  <c:v>Orhei</c:v>
                </c:pt>
                <c:pt idx="3">
                  <c:v>Soroca</c:v>
                </c:pt>
                <c:pt idx="4">
                  <c:v>Strășeni</c:v>
                </c:pt>
                <c:pt idx="5">
                  <c:v>Ialoveni</c:v>
                </c:pt>
                <c:pt idx="6">
                  <c:v>Anenii Noi</c:v>
                </c:pt>
                <c:pt idx="7">
                  <c:v>Căușeni</c:v>
                </c:pt>
                <c:pt idx="8">
                  <c:v>Cahul</c:v>
                </c:pt>
                <c:pt idx="9">
                  <c:v>Hîncești</c:v>
                </c:pt>
                <c:pt idx="10">
                  <c:v>Criuleni</c:v>
                </c:pt>
                <c:pt idx="11">
                  <c:v>Drochia</c:v>
                </c:pt>
                <c:pt idx="12">
                  <c:v>Fălești</c:v>
                </c:pt>
                <c:pt idx="13">
                  <c:v>Rezina</c:v>
                </c:pt>
                <c:pt idx="14">
                  <c:v>Transnistria</c:v>
                </c:pt>
                <c:pt idx="15">
                  <c:v>Bălți</c:v>
                </c:pt>
                <c:pt idx="16">
                  <c:v>Taraclia</c:v>
                </c:pt>
                <c:pt idx="17">
                  <c:v>Ungheni</c:v>
                </c:pt>
                <c:pt idx="18">
                  <c:v>Comrat</c:v>
                </c:pt>
                <c:pt idx="19">
                  <c:v>Dondușeni</c:v>
                </c:pt>
                <c:pt idx="20">
                  <c:v>Şoldăneşti</c:v>
                </c:pt>
                <c:pt idx="21">
                  <c:v>Telenești</c:v>
                </c:pt>
                <c:pt idx="22">
                  <c:v>Călărași</c:v>
                </c:pt>
                <c:pt idx="23">
                  <c:v>Florești</c:v>
                </c:pt>
                <c:pt idx="24">
                  <c:v>Glodeni</c:v>
                </c:pt>
                <c:pt idx="25">
                  <c:v>Leova</c:v>
                </c:pt>
                <c:pt idx="26">
                  <c:v>Rîșcani</c:v>
                </c:pt>
                <c:pt idx="27">
                  <c:v>Ștefan Vodă</c:v>
                </c:pt>
                <c:pt idx="28">
                  <c:v>Basarabeasca</c:v>
                </c:pt>
                <c:pt idx="29">
                  <c:v>Ceadîr-Lunga</c:v>
                </c:pt>
                <c:pt idx="30">
                  <c:v>Cantemir</c:v>
                </c:pt>
                <c:pt idx="31">
                  <c:v>Cimișlia</c:v>
                </c:pt>
                <c:pt idx="32">
                  <c:v>Nisporeni</c:v>
                </c:pt>
                <c:pt idx="33">
                  <c:v>Ocnița</c:v>
                </c:pt>
                <c:pt idx="34">
                  <c:v>Vulcănești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247</c:v>
                </c:pt>
                <c:pt idx="1">
                  <c:v>25</c:v>
                </c:pt>
                <c:pt idx="2">
                  <c:v>15</c:v>
                </c:pt>
                <c:pt idx="3">
                  <c:v>14</c:v>
                </c:pt>
                <c:pt idx="4">
                  <c:v>13</c:v>
                </c:pt>
                <c:pt idx="5">
                  <c:v>12</c:v>
                </c:pt>
                <c:pt idx="6">
                  <c:v>11</c:v>
                </c:pt>
                <c:pt idx="7">
                  <c:v>10</c:v>
                </c:pt>
                <c:pt idx="8">
                  <c:v>9</c:v>
                </c:pt>
                <c:pt idx="9">
                  <c:v>8</c:v>
                </c:pt>
                <c:pt idx="10">
                  <c:v>7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  <c:pt idx="14">
                  <c:v>6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558208"/>
        <c:axId val="150559744"/>
      </c:barChart>
      <c:catAx>
        <c:axId val="150558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o-MD"/>
          </a:p>
        </c:txPr>
        <c:crossAx val="150559744"/>
        <c:crosses val="autoZero"/>
        <c:auto val="1"/>
        <c:lblAlgn val="ctr"/>
        <c:lblOffset val="100"/>
        <c:tickLblSkip val="1"/>
        <c:noMultiLvlLbl val="0"/>
      </c:catAx>
      <c:valAx>
        <c:axId val="1505597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o-MD"/>
          </a:p>
        </c:txPr>
        <c:crossAx val="150558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o-M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Лист1!$A$2:$A$154</c:f>
              <c:numCache>
                <c:formatCode>m/d/yyyy</c:formatCode>
                <c:ptCount val="153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</c:numCache>
            </c:numRef>
          </c:cat>
          <c:val>
            <c:numRef>
              <c:f>Лист1!$B$2:$B$154</c:f>
              <c:numCache>
                <c:formatCode>General</c:formatCode>
                <c:ptCount val="15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394176"/>
        <c:axId val="213395712"/>
      </c:barChart>
      <c:dateAx>
        <c:axId val="21339417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213395712"/>
        <c:crosses val="autoZero"/>
        <c:auto val="1"/>
        <c:lblOffset val="100"/>
        <c:baseTimeUnit val="days"/>
        <c:majorUnit val="1"/>
        <c:majorTimeUnit val="days"/>
      </c:dateAx>
      <c:valAx>
        <c:axId val="2133957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13394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MD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Лист1!$A$2:$A$101</c:f>
              <c:numCache>
                <c:formatCode>m/d/yyyy</c:formatCode>
                <c:ptCount val="100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</c:numCache>
            </c:numRef>
          </c:cat>
          <c:val>
            <c:numRef>
              <c:f>Лист1!$B$2:$B$101</c:f>
              <c:numCache>
                <c:formatCode>General</c:formatCode>
                <c:ptCount val="10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337984"/>
        <c:axId val="213339520"/>
      </c:barChart>
      <c:dateAx>
        <c:axId val="21333798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o-MD"/>
          </a:p>
        </c:txPr>
        <c:crossAx val="213339520"/>
        <c:crosses val="autoZero"/>
        <c:auto val="1"/>
        <c:lblOffset val="100"/>
        <c:baseTimeUnit val="days"/>
        <c:majorUnit val="1"/>
        <c:majorTimeUnit val="days"/>
      </c:dateAx>
      <c:valAx>
        <c:axId val="2133395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13337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MD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08.08.2020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6.168</a:t>
            </a:r>
            <a:r>
              <a:rPr lang="ro-RO" sz="8000" b="1" dirty="0"/>
              <a:t> 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3.459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/>
                  <a:t>.190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1.519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7.502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453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27.443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2406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164.843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85166294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6346382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19.100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+182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0216046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814383" y="76861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33</a:t>
                </a:r>
                <a:endParaRPr b="1" dirty="0"/>
              </a:p>
            </p:txBody>
          </p:sp>
        </p:grpSp>
      </p:grpSp>
      <p:pic>
        <p:nvPicPr>
          <p:cNvPr id="2" name="Imagine 1">
            <a:extLst>
              <a:ext uri="{FF2B5EF4-FFF2-40B4-BE49-F238E27FC236}">
                <a16:creationId xmlns:a16="http://schemas.microsoft.com/office/drawing/2014/main" id="{631C6B54-61C5-49F4-B9B3-42E917783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206" y="3562558"/>
            <a:ext cx="20258764" cy="482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3560</TotalTime>
  <Words>183</Words>
  <Application>Microsoft Office PowerPoint</Application>
  <PresentationFormat>Particularizare</PresentationFormat>
  <Paragraphs>67</Paragraphs>
  <Slides>12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6.168 Persoane revenite în țară (24H)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victor rotaru</cp:lastModifiedBy>
  <cp:revision>496</cp:revision>
  <dcterms:modified xsi:type="dcterms:W3CDTF">2020-08-08T13:31:02Z</dcterms:modified>
</cp:coreProperties>
</file>