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6" r:id="rId5"/>
    <p:sldId id="266" r:id="rId6"/>
    <p:sldId id="271" r:id="rId7"/>
    <p:sldId id="268" r:id="rId8"/>
    <p:sldId id="358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476" autoAdjust="0"/>
  </p:normalViewPr>
  <p:slideViewPr>
    <p:cSldViewPr snapToGrid="0">
      <p:cViewPr>
        <p:scale>
          <a:sx n="50" d="100"/>
          <a:sy n="50" d="100"/>
        </p:scale>
        <p:origin x="-954" y="-27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ctavian&#8482;\Desktop\&#1051;&#1080;&#1089;&#1090;%20Microsoft%20Exce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1D46F3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Foaie1!$A$1:$A$36</c:f>
              <c:strCache>
                <c:ptCount val="36"/>
                <c:pt idx="0">
                  <c:v>Chișinău</c:v>
                </c:pt>
                <c:pt idx="1">
                  <c:v>Ialoveni</c:v>
                </c:pt>
                <c:pt idx="2">
                  <c:v>Anenii Noi</c:v>
                </c:pt>
                <c:pt idx="3">
                  <c:v>Transnistria</c:v>
                </c:pt>
                <c:pt idx="4">
                  <c:v>Edineț</c:v>
                </c:pt>
                <c:pt idx="5">
                  <c:v>Sîngerei</c:v>
                </c:pt>
                <c:pt idx="6">
                  <c:v>Nisporeni</c:v>
                </c:pt>
                <c:pt idx="7">
                  <c:v>Ceadîr-Lunga</c:v>
                </c:pt>
                <c:pt idx="8">
                  <c:v>Cahul</c:v>
                </c:pt>
                <c:pt idx="9">
                  <c:v>Comrat</c:v>
                </c:pt>
                <c:pt idx="10">
                  <c:v>Strășeni</c:v>
                </c:pt>
                <c:pt idx="11">
                  <c:v>Fălești</c:v>
                </c:pt>
                <c:pt idx="12">
                  <c:v>Rîșcani</c:v>
                </c:pt>
                <c:pt idx="13">
                  <c:v>Criuleni</c:v>
                </c:pt>
                <c:pt idx="14">
                  <c:v>Florești</c:v>
                </c:pt>
                <c:pt idx="15">
                  <c:v>Glodeni</c:v>
                </c:pt>
                <c:pt idx="16">
                  <c:v>Taraclia</c:v>
                </c:pt>
                <c:pt idx="17">
                  <c:v>Bălți</c:v>
                </c:pt>
                <c:pt idx="18">
                  <c:v>Dubăsari</c:v>
                </c:pt>
                <c:pt idx="19">
                  <c:v>Rezina</c:v>
                </c:pt>
                <c:pt idx="20">
                  <c:v>Soroca</c:v>
                </c:pt>
                <c:pt idx="21">
                  <c:v>Căușeni</c:v>
                </c:pt>
                <c:pt idx="22">
                  <c:v>Dondușeni</c:v>
                </c:pt>
                <c:pt idx="23">
                  <c:v>Orhei</c:v>
                </c:pt>
                <c:pt idx="24">
                  <c:v>Ungheni</c:v>
                </c:pt>
                <c:pt idx="25">
                  <c:v>Cantemir</c:v>
                </c:pt>
                <c:pt idx="26">
                  <c:v>Cimișlia</c:v>
                </c:pt>
                <c:pt idx="27">
                  <c:v>Hîncești</c:v>
                </c:pt>
                <c:pt idx="28">
                  <c:v>Leova</c:v>
                </c:pt>
                <c:pt idx="29">
                  <c:v>Telenești</c:v>
                </c:pt>
                <c:pt idx="30">
                  <c:v>Vulcănești</c:v>
                </c:pt>
                <c:pt idx="31">
                  <c:v>Briceni</c:v>
                </c:pt>
                <c:pt idx="32">
                  <c:v>Călărași</c:v>
                </c:pt>
                <c:pt idx="33">
                  <c:v>Drochia</c:v>
                </c:pt>
                <c:pt idx="34">
                  <c:v>Șoldănești</c:v>
                </c:pt>
                <c:pt idx="35">
                  <c:v>Basarabeasca</c:v>
                </c:pt>
              </c:strCache>
            </c:strRef>
          </c:cat>
          <c:val>
            <c:numRef>
              <c:f>Foaie1!$B$1:$B$36</c:f>
              <c:numCache>
                <c:formatCode>General</c:formatCode>
                <c:ptCount val="36"/>
                <c:pt idx="0">
                  <c:v>361</c:v>
                </c:pt>
                <c:pt idx="1">
                  <c:v>28</c:v>
                </c:pt>
                <c:pt idx="2">
                  <c:v>22</c:v>
                </c:pt>
                <c:pt idx="3">
                  <c:v>22</c:v>
                </c:pt>
                <c:pt idx="4">
                  <c:v>19</c:v>
                </c:pt>
                <c:pt idx="5">
                  <c:v>13</c:v>
                </c:pt>
                <c:pt idx="6">
                  <c:v>11</c:v>
                </c:pt>
                <c:pt idx="7">
                  <c:v>10</c:v>
                </c:pt>
                <c:pt idx="8">
                  <c:v>9</c:v>
                </c:pt>
                <c:pt idx="9">
                  <c:v>9</c:v>
                </c:pt>
                <c:pt idx="10">
                  <c:v>9</c:v>
                </c:pt>
                <c:pt idx="11">
                  <c:v>8</c:v>
                </c:pt>
                <c:pt idx="12">
                  <c:v>8</c:v>
                </c:pt>
                <c:pt idx="13">
                  <c:v>7</c:v>
                </c:pt>
                <c:pt idx="14">
                  <c:v>7</c:v>
                </c:pt>
                <c:pt idx="15">
                  <c:v>7</c:v>
                </c:pt>
                <c:pt idx="16">
                  <c:v>7</c:v>
                </c:pt>
                <c:pt idx="17">
                  <c:v>6</c:v>
                </c:pt>
                <c:pt idx="18">
                  <c:v>6</c:v>
                </c:pt>
                <c:pt idx="19">
                  <c:v>6</c:v>
                </c:pt>
                <c:pt idx="20">
                  <c:v>6</c:v>
                </c:pt>
                <c:pt idx="21">
                  <c:v>5</c:v>
                </c:pt>
                <c:pt idx="22">
                  <c:v>4</c:v>
                </c:pt>
                <c:pt idx="23">
                  <c:v>4</c:v>
                </c:pt>
                <c:pt idx="24">
                  <c:v>4</c:v>
                </c:pt>
                <c:pt idx="25">
                  <c:v>3</c:v>
                </c:pt>
                <c:pt idx="26">
                  <c:v>3</c:v>
                </c:pt>
                <c:pt idx="27">
                  <c:v>3</c:v>
                </c:pt>
                <c:pt idx="28">
                  <c:v>3</c:v>
                </c:pt>
                <c:pt idx="29">
                  <c:v>3</c:v>
                </c:pt>
                <c:pt idx="30">
                  <c:v>3</c:v>
                </c:pt>
                <c:pt idx="31">
                  <c:v>2</c:v>
                </c:pt>
                <c:pt idx="32">
                  <c:v>2</c:v>
                </c:pt>
                <c:pt idx="33">
                  <c:v>2</c:v>
                </c:pt>
                <c:pt idx="34">
                  <c:v>2</c:v>
                </c:pt>
                <c:pt idx="35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8462592"/>
        <c:axId val="38464128"/>
      </c:barChart>
      <c:catAx>
        <c:axId val="38462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8464128"/>
        <c:crosses val="autoZero"/>
        <c:auto val="1"/>
        <c:lblAlgn val="ctr"/>
        <c:lblOffset val="100"/>
        <c:noMultiLvlLbl val="0"/>
      </c:catAx>
      <c:valAx>
        <c:axId val="384641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84625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4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Лист1!$A$2:$A$165</c:f>
              <c:numCache>
                <c:formatCode>m/d/yyyy</c:formatCode>
                <c:ptCount val="164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  <c:pt idx="110">
                  <c:v>44009</c:v>
                </c:pt>
                <c:pt idx="111">
                  <c:v>44010</c:v>
                </c:pt>
                <c:pt idx="112">
                  <c:v>44011</c:v>
                </c:pt>
                <c:pt idx="113">
                  <c:v>44012</c:v>
                </c:pt>
                <c:pt idx="114">
                  <c:v>44013</c:v>
                </c:pt>
                <c:pt idx="115">
                  <c:v>44014</c:v>
                </c:pt>
                <c:pt idx="116">
                  <c:v>44015</c:v>
                </c:pt>
                <c:pt idx="117">
                  <c:v>44016</c:v>
                </c:pt>
                <c:pt idx="118">
                  <c:v>44017</c:v>
                </c:pt>
                <c:pt idx="119">
                  <c:v>44018</c:v>
                </c:pt>
                <c:pt idx="120">
                  <c:v>44019</c:v>
                </c:pt>
                <c:pt idx="121">
                  <c:v>44020</c:v>
                </c:pt>
                <c:pt idx="122">
                  <c:v>44021</c:v>
                </c:pt>
                <c:pt idx="123">
                  <c:v>44022</c:v>
                </c:pt>
                <c:pt idx="124">
                  <c:v>44023</c:v>
                </c:pt>
                <c:pt idx="125">
                  <c:v>44024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  <c:pt idx="129">
                  <c:v>44028</c:v>
                </c:pt>
                <c:pt idx="130">
                  <c:v>44029</c:v>
                </c:pt>
                <c:pt idx="131">
                  <c:v>44030</c:v>
                </c:pt>
                <c:pt idx="132">
                  <c:v>44031</c:v>
                </c:pt>
                <c:pt idx="133">
                  <c:v>44032</c:v>
                </c:pt>
                <c:pt idx="134">
                  <c:v>44033</c:v>
                </c:pt>
                <c:pt idx="135">
                  <c:v>44034</c:v>
                </c:pt>
                <c:pt idx="136">
                  <c:v>44035</c:v>
                </c:pt>
                <c:pt idx="137">
                  <c:v>44036</c:v>
                </c:pt>
                <c:pt idx="138">
                  <c:v>44037</c:v>
                </c:pt>
                <c:pt idx="139">
                  <c:v>44038</c:v>
                </c:pt>
                <c:pt idx="140">
                  <c:v>44039</c:v>
                </c:pt>
                <c:pt idx="141">
                  <c:v>44040</c:v>
                </c:pt>
                <c:pt idx="142">
                  <c:v>44041</c:v>
                </c:pt>
                <c:pt idx="143">
                  <c:v>44042</c:v>
                </c:pt>
                <c:pt idx="144">
                  <c:v>44043</c:v>
                </c:pt>
                <c:pt idx="145">
                  <c:v>44044</c:v>
                </c:pt>
                <c:pt idx="146">
                  <c:v>44045</c:v>
                </c:pt>
                <c:pt idx="147">
                  <c:v>44046</c:v>
                </c:pt>
                <c:pt idx="148">
                  <c:v>44047</c:v>
                </c:pt>
                <c:pt idx="149">
                  <c:v>44048</c:v>
                </c:pt>
                <c:pt idx="150">
                  <c:v>44049</c:v>
                </c:pt>
                <c:pt idx="151">
                  <c:v>44050</c:v>
                </c:pt>
                <c:pt idx="152">
                  <c:v>44051</c:v>
                </c:pt>
                <c:pt idx="153">
                  <c:v>44052</c:v>
                </c:pt>
                <c:pt idx="154">
                  <c:v>44053</c:v>
                </c:pt>
                <c:pt idx="155">
                  <c:v>44054</c:v>
                </c:pt>
                <c:pt idx="156">
                  <c:v>44055</c:v>
                </c:pt>
                <c:pt idx="157">
                  <c:v>44056</c:v>
                </c:pt>
                <c:pt idx="158">
                  <c:v>44057</c:v>
                </c:pt>
                <c:pt idx="159">
                  <c:v>44058</c:v>
                </c:pt>
                <c:pt idx="160">
                  <c:v>44059</c:v>
                </c:pt>
                <c:pt idx="161">
                  <c:v>44060</c:v>
                </c:pt>
                <c:pt idx="162">
                  <c:v>44061</c:v>
                </c:pt>
                <c:pt idx="163">
                  <c:v>44062</c:v>
                </c:pt>
              </c:numCache>
            </c:numRef>
          </c:cat>
          <c:val>
            <c:numRef>
              <c:f>Лист1!$B$2:$B$165</c:f>
              <c:numCache>
                <c:formatCode>General</c:formatCode>
                <c:ptCount val="164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4589056"/>
        <c:axId val="135152000"/>
      </c:barChart>
      <c:dateAx>
        <c:axId val="13458905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35152000"/>
        <c:crosses val="autoZero"/>
        <c:auto val="1"/>
        <c:lblOffset val="100"/>
        <c:baseTimeUnit val="days"/>
        <c:majorUnit val="1"/>
      </c:dateAx>
      <c:valAx>
        <c:axId val="13515200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45890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Лист1!$A$2:$A$112</c:f>
              <c:numCache>
                <c:formatCode>m/d/yyyy</c:formatCode>
                <c:ptCount val="111"/>
                <c:pt idx="0">
                  <c:v>43952</c:v>
                </c:pt>
                <c:pt idx="1">
                  <c:v>43953</c:v>
                </c:pt>
                <c:pt idx="2">
                  <c:v>43954</c:v>
                </c:pt>
                <c:pt idx="3">
                  <c:v>43955</c:v>
                </c:pt>
                <c:pt idx="4">
                  <c:v>43956</c:v>
                </c:pt>
                <c:pt idx="5">
                  <c:v>43957</c:v>
                </c:pt>
                <c:pt idx="6">
                  <c:v>43958</c:v>
                </c:pt>
                <c:pt idx="7">
                  <c:v>43959</c:v>
                </c:pt>
                <c:pt idx="8">
                  <c:v>43960</c:v>
                </c:pt>
                <c:pt idx="9">
                  <c:v>43961</c:v>
                </c:pt>
                <c:pt idx="10">
                  <c:v>43962</c:v>
                </c:pt>
                <c:pt idx="11">
                  <c:v>43963</c:v>
                </c:pt>
                <c:pt idx="12">
                  <c:v>43964</c:v>
                </c:pt>
                <c:pt idx="13">
                  <c:v>43965</c:v>
                </c:pt>
                <c:pt idx="14">
                  <c:v>43966</c:v>
                </c:pt>
                <c:pt idx="15">
                  <c:v>43967</c:v>
                </c:pt>
                <c:pt idx="16">
                  <c:v>43968</c:v>
                </c:pt>
                <c:pt idx="17">
                  <c:v>43969</c:v>
                </c:pt>
                <c:pt idx="18">
                  <c:v>43970</c:v>
                </c:pt>
                <c:pt idx="19">
                  <c:v>43971</c:v>
                </c:pt>
                <c:pt idx="20">
                  <c:v>43972</c:v>
                </c:pt>
                <c:pt idx="21">
                  <c:v>43973</c:v>
                </c:pt>
                <c:pt idx="22">
                  <c:v>43974</c:v>
                </c:pt>
                <c:pt idx="23">
                  <c:v>43975</c:v>
                </c:pt>
                <c:pt idx="24">
                  <c:v>43976</c:v>
                </c:pt>
                <c:pt idx="25">
                  <c:v>43977</c:v>
                </c:pt>
                <c:pt idx="26">
                  <c:v>43978</c:v>
                </c:pt>
                <c:pt idx="27">
                  <c:v>43979</c:v>
                </c:pt>
                <c:pt idx="28">
                  <c:v>43980</c:v>
                </c:pt>
                <c:pt idx="29">
                  <c:v>43981</c:v>
                </c:pt>
                <c:pt idx="30">
                  <c:v>43982</c:v>
                </c:pt>
                <c:pt idx="31">
                  <c:v>43983</c:v>
                </c:pt>
                <c:pt idx="32">
                  <c:v>43984</c:v>
                </c:pt>
                <c:pt idx="33">
                  <c:v>43985</c:v>
                </c:pt>
                <c:pt idx="34">
                  <c:v>43986</c:v>
                </c:pt>
                <c:pt idx="35">
                  <c:v>43987</c:v>
                </c:pt>
                <c:pt idx="36">
                  <c:v>43988</c:v>
                </c:pt>
                <c:pt idx="37">
                  <c:v>43989</c:v>
                </c:pt>
                <c:pt idx="38">
                  <c:v>43990</c:v>
                </c:pt>
                <c:pt idx="39">
                  <c:v>43991</c:v>
                </c:pt>
                <c:pt idx="40">
                  <c:v>43992</c:v>
                </c:pt>
                <c:pt idx="41">
                  <c:v>43993</c:v>
                </c:pt>
                <c:pt idx="42">
                  <c:v>43994</c:v>
                </c:pt>
                <c:pt idx="43">
                  <c:v>43995</c:v>
                </c:pt>
                <c:pt idx="44">
                  <c:v>43996</c:v>
                </c:pt>
                <c:pt idx="45">
                  <c:v>43997</c:v>
                </c:pt>
                <c:pt idx="46">
                  <c:v>43998</c:v>
                </c:pt>
                <c:pt idx="47">
                  <c:v>43999</c:v>
                </c:pt>
                <c:pt idx="48">
                  <c:v>44000</c:v>
                </c:pt>
                <c:pt idx="49">
                  <c:v>44001</c:v>
                </c:pt>
                <c:pt idx="50">
                  <c:v>44002</c:v>
                </c:pt>
                <c:pt idx="51">
                  <c:v>44003</c:v>
                </c:pt>
                <c:pt idx="52">
                  <c:v>44004</c:v>
                </c:pt>
                <c:pt idx="53">
                  <c:v>44005</c:v>
                </c:pt>
                <c:pt idx="54">
                  <c:v>44006</c:v>
                </c:pt>
                <c:pt idx="55">
                  <c:v>44007</c:v>
                </c:pt>
                <c:pt idx="56">
                  <c:v>44008</c:v>
                </c:pt>
                <c:pt idx="57">
                  <c:v>44009</c:v>
                </c:pt>
                <c:pt idx="58">
                  <c:v>44010</c:v>
                </c:pt>
                <c:pt idx="59">
                  <c:v>44011</c:v>
                </c:pt>
                <c:pt idx="60">
                  <c:v>44012</c:v>
                </c:pt>
                <c:pt idx="61">
                  <c:v>44013</c:v>
                </c:pt>
                <c:pt idx="62">
                  <c:v>44014</c:v>
                </c:pt>
                <c:pt idx="63">
                  <c:v>44015</c:v>
                </c:pt>
                <c:pt idx="64">
                  <c:v>44016</c:v>
                </c:pt>
                <c:pt idx="65">
                  <c:v>44017</c:v>
                </c:pt>
                <c:pt idx="66">
                  <c:v>44018</c:v>
                </c:pt>
                <c:pt idx="67">
                  <c:v>44019</c:v>
                </c:pt>
                <c:pt idx="68">
                  <c:v>44020</c:v>
                </c:pt>
                <c:pt idx="69">
                  <c:v>44021</c:v>
                </c:pt>
                <c:pt idx="70">
                  <c:v>44022</c:v>
                </c:pt>
                <c:pt idx="71">
                  <c:v>44023</c:v>
                </c:pt>
                <c:pt idx="72">
                  <c:v>44024</c:v>
                </c:pt>
                <c:pt idx="73">
                  <c:v>44025</c:v>
                </c:pt>
                <c:pt idx="74">
                  <c:v>44026</c:v>
                </c:pt>
                <c:pt idx="75">
                  <c:v>44027</c:v>
                </c:pt>
                <c:pt idx="76">
                  <c:v>44028</c:v>
                </c:pt>
                <c:pt idx="77">
                  <c:v>44029</c:v>
                </c:pt>
                <c:pt idx="78">
                  <c:v>44030</c:v>
                </c:pt>
                <c:pt idx="79">
                  <c:v>44031</c:v>
                </c:pt>
                <c:pt idx="80">
                  <c:v>44032</c:v>
                </c:pt>
                <c:pt idx="81">
                  <c:v>44033</c:v>
                </c:pt>
                <c:pt idx="82">
                  <c:v>44034</c:v>
                </c:pt>
                <c:pt idx="83">
                  <c:v>44035</c:v>
                </c:pt>
                <c:pt idx="84">
                  <c:v>44036</c:v>
                </c:pt>
                <c:pt idx="85">
                  <c:v>44037</c:v>
                </c:pt>
                <c:pt idx="86">
                  <c:v>44038</c:v>
                </c:pt>
                <c:pt idx="87">
                  <c:v>44039</c:v>
                </c:pt>
                <c:pt idx="88">
                  <c:v>44040</c:v>
                </c:pt>
                <c:pt idx="89">
                  <c:v>44041</c:v>
                </c:pt>
                <c:pt idx="90">
                  <c:v>44042</c:v>
                </c:pt>
                <c:pt idx="91">
                  <c:v>44043</c:v>
                </c:pt>
                <c:pt idx="92">
                  <c:v>44044</c:v>
                </c:pt>
                <c:pt idx="93">
                  <c:v>44045</c:v>
                </c:pt>
                <c:pt idx="94">
                  <c:v>44046</c:v>
                </c:pt>
                <c:pt idx="95">
                  <c:v>44047</c:v>
                </c:pt>
                <c:pt idx="96">
                  <c:v>44048</c:v>
                </c:pt>
                <c:pt idx="97">
                  <c:v>44049</c:v>
                </c:pt>
                <c:pt idx="98">
                  <c:v>44050</c:v>
                </c:pt>
                <c:pt idx="99">
                  <c:v>44051</c:v>
                </c:pt>
                <c:pt idx="100">
                  <c:v>44052</c:v>
                </c:pt>
                <c:pt idx="101">
                  <c:v>44053</c:v>
                </c:pt>
                <c:pt idx="102">
                  <c:v>44054</c:v>
                </c:pt>
                <c:pt idx="103">
                  <c:v>44055</c:v>
                </c:pt>
                <c:pt idx="104">
                  <c:v>44056</c:v>
                </c:pt>
                <c:pt idx="105">
                  <c:v>44057</c:v>
                </c:pt>
                <c:pt idx="106">
                  <c:v>44058</c:v>
                </c:pt>
                <c:pt idx="107">
                  <c:v>44059</c:v>
                </c:pt>
                <c:pt idx="108">
                  <c:v>44060</c:v>
                </c:pt>
                <c:pt idx="109">
                  <c:v>44061</c:v>
                </c:pt>
                <c:pt idx="110">
                  <c:v>44062</c:v>
                </c:pt>
              </c:numCache>
            </c:numRef>
          </c:cat>
          <c:val>
            <c:numRef>
              <c:f>Лист1!$B$2:$B$112</c:f>
              <c:numCache>
                <c:formatCode>General</c:formatCode>
                <c:ptCount val="111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815552"/>
        <c:axId val="135817088"/>
      </c:barChart>
      <c:dateAx>
        <c:axId val="13581555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817088"/>
        <c:crosses val="autoZero"/>
        <c:auto val="1"/>
        <c:lblOffset val="100"/>
        <c:baseTimeUnit val="days"/>
        <c:majorUnit val="1"/>
      </c:dateAx>
      <c:valAx>
        <c:axId val="13581708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8155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 smtClean="0"/>
              <a:t>1</a:t>
            </a:r>
            <a:r>
              <a:rPr lang="ro-RO" dirty="0"/>
              <a:t>9</a:t>
            </a:r>
            <a:r>
              <a:rPr lang="ro-RO" dirty="0" smtClean="0"/>
              <a:t>.08.2020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 smtClean="0">
                    <a:solidFill>
                      <a:schemeClr val="bg1"/>
                    </a:solidFill>
                  </a:rPr>
                  <a:t>9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14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6</a:t>
            </a:r>
            <a:r>
              <a:rPr lang="en-US" sz="8000" b="1" dirty="0" smtClean="0">
                <a:solidFill>
                  <a:srgbClr val="1D46F3"/>
                </a:solidFill>
              </a:rPr>
              <a:t>.</a:t>
            </a:r>
            <a:r>
              <a:rPr lang="ro-RO" sz="8000" b="1" dirty="0" smtClean="0">
                <a:solidFill>
                  <a:srgbClr val="1D46F3"/>
                </a:solidFill>
              </a:rPr>
              <a:t>164</a:t>
            </a:r>
            <a:r>
              <a:rPr lang="en-US" sz="8000" b="1" dirty="0" smtClean="0">
                <a:solidFill>
                  <a:srgbClr val="1D46F3"/>
                </a:solidFill>
              </a:rPr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xmlns="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xmlns="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xmlns="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xmlns="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xmlns="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xmlns="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xmlns="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xmlns="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xmlns="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xmlns="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xmlns="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xmlns="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xmlns="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xmlns="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xmlns="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xmlns="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xmlns="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xmlns="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xmlns="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xmlns="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xmlns="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xmlns="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xmlns="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xmlns="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xmlns="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xmlns="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xmlns="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xmlns="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xmlns="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xmlns="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xmlns="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xmlns="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xmlns="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xmlns="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xmlns="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xmlns="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xmlns="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xmlns="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xmlns="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xmlns="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xmlns="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xmlns="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xmlns="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xmlns="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xmlns="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3</a:t>
                </a:r>
                <a:r>
                  <a:rPr lang="en-US" b="1" dirty="0" smtClean="0"/>
                  <a:t>.</a:t>
                </a:r>
                <a:r>
                  <a:rPr lang="ro-RO" b="1" dirty="0" smtClean="0"/>
                  <a:t>188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xmlns="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xmlns="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xmlns="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xmlns="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xmlns="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xmlns="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xmlns="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u-RU" b="1" dirty="0"/>
                  <a:t>1</a:t>
                </a:r>
                <a:r>
                  <a:rPr lang="ro-RO" b="1" dirty="0" smtClean="0"/>
                  <a:t>.330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xmlns="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xmlns="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xmlns="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xmlns="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xmlns="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xmlns="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xmlns="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 smtClean="0"/>
                  <a:t>1.646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3445649" y="1134316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8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.332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435146" y="2531131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626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3435146" y="8400769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31.415</a:t>
                </a:r>
                <a:endParaRPr b="1" dirty="0"/>
              </a:p>
            </p:txBody>
          </p:sp>
        </p:grpSp>
      </p:grpSp>
      <p:grpSp>
        <p:nvGrpSpPr>
          <p:cNvPr id="39" name="Group 8"/>
          <p:cNvGrpSpPr/>
          <p:nvPr/>
        </p:nvGrpSpPr>
        <p:grpSpPr>
          <a:xfrm>
            <a:off x="3435146" y="5369581"/>
            <a:ext cx="17708410" cy="2285418"/>
            <a:chOff x="0" y="-2"/>
            <a:chExt cx="17708409" cy="2285416"/>
          </a:xfrm>
        </p:grpSpPr>
        <p:grpSp>
          <p:nvGrpSpPr>
            <p:cNvPr id="40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5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 smtClean="0"/>
                  <a:t>azuri</a:t>
                </a:r>
                <a:r>
                  <a:rPr lang="ro-RO" dirty="0" smtClean="0"/>
                  <a:t> import</a:t>
                </a:r>
                <a:endParaRPr dirty="0"/>
              </a:p>
            </p:txBody>
          </p:sp>
        </p:grpSp>
        <p:grpSp>
          <p:nvGrpSpPr>
            <p:cNvPr id="41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2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3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 smtClean="0">
                    <a:solidFill>
                      <a:schemeClr val="bg1"/>
                    </a:solidFill>
                  </a:rPr>
                  <a:t>.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311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2.889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578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xmlns="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xmlns="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xmlns="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xmlns="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xmlns="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xmlns="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xmlns="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186.812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Numărul de cazuri noi de infectare cu </a:t>
            </a:r>
            <a:r>
              <a:rPr lang="pt-BR" b="1" dirty="0">
                <a:solidFill>
                  <a:srgbClr val="1D46F3"/>
                </a:solidFill>
              </a:rPr>
              <a:t>COVID-19 </a:t>
            </a:r>
            <a:br>
              <a:rPr lang="pt-BR" b="1" dirty="0">
                <a:solidFill>
                  <a:srgbClr val="1D46F3"/>
                </a:solidFill>
              </a:rPr>
            </a:br>
            <a:r>
              <a:rPr lang="pt-BR" b="1" dirty="0">
                <a:solidFill>
                  <a:schemeClr val="tx1"/>
                </a:solidFill>
              </a:rPr>
              <a:t>în dependență de teritoriile administrative</a:t>
            </a:r>
            <a:br>
              <a:rPr lang="pt-BR" b="1" dirty="0">
                <a:solidFill>
                  <a:schemeClr val="tx1"/>
                </a:solidFill>
              </a:rPr>
            </a:br>
            <a:endParaRPr lang="ru-RU" dirty="0"/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6159228"/>
              </p:ext>
            </p:extLst>
          </p:nvPr>
        </p:nvGraphicFramePr>
        <p:xfrm>
          <a:off x="1352550" y="3619500"/>
          <a:ext cx="22745700" cy="937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3549284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961255282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 smtClean="0">
                    <a:solidFill>
                      <a:schemeClr val="bg1"/>
                    </a:solidFill>
                  </a:rPr>
                  <a:t>2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2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.169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+284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359303135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xmlns="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xmlns="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xmlns="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xmlns="" id="{AFEE9A52-7112-41A1-81A9-0655D62884C8}"/>
              </a:ext>
            </a:extLst>
          </p:cNvPr>
          <p:cNvGrpSpPr/>
          <p:nvPr/>
        </p:nvGrpSpPr>
        <p:grpSpPr>
          <a:xfrm>
            <a:off x="17137816" y="7052383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xmlns="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xmlns="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xmlns="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 smtClean="0"/>
                  <a:t>infectare în rândul lucrătorilor </a:t>
                </a:r>
                <a:r>
                  <a:rPr lang="ro-RO" dirty="0"/>
                  <a:t>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29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xmlns="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xmlns="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18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xmlns="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endParaRPr b="1" dirty="0">
              <a:solidFill>
                <a:srgbClr val="1D46F3"/>
              </a:solidFill>
            </a:endParaRPr>
          </a:p>
        </p:txBody>
      </p:sp>
      <p:sp>
        <p:nvSpPr>
          <p:cNvPr id="2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7137816" y="776698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527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31</a:t>
                </a:r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512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3915</TotalTime>
  <Words>239</Words>
  <Application>Microsoft Office PowerPoint</Application>
  <PresentationFormat>Произвольный</PresentationFormat>
  <Paragraphs>114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Numărul de cazuri noi de infectare cu COVID-19  în dependență de teritoriile administrative 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6.164 Persoane revenite în țară (24H)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Alexandru™</cp:lastModifiedBy>
  <cp:revision>547</cp:revision>
  <dcterms:modified xsi:type="dcterms:W3CDTF">2020-08-19T13:30:11Z</dcterms:modified>
</cp:coreProperties>
</file>