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4" autoAdjust="0"/>
    <p:restoredTop sz="94476" autoAdjust="0"/>
  </p:normalViewPr>
  <p:slideViewPr>
    <p:cSldViewPr snapToGrid="0">
      <p:cViewPr>
        <p:scale>
          <a:sx n="40" d="100"/>
          <a:sy n="40" d="100"/>
        </p:scale>
        <p:origin x="-58" y="307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Лист1!$A$2:$A$28</c:f>
              <c:strCache>
                <c:ptCount val="27"/>
                <c:pt idx="0">
                  <c:v>Chișinău</c:v>
                </c:pt>
                <c:pt idx="1">
                  <c:v>Transnistria</c:v>
                </c:pt>
                <c:pt idx="2">
                  <c:v>Ialoveni</c:v>
                </c:pt>
                <c:pt idx="3">
                  <c:v>Anenii Noi</c:v>
                </c:pt>
                <c:pt idx="4">
                  <c:v>Ceadîr-Lunga</c:v>
                </c:pt>
                <c:pt idx="5">
                  <c:v>Criuleni</c:v>
                </c:pt>
                <c:pt idx="6">
                  <c:v>Dondușeni</c:v>
                </c:pt>
                <c:pt idx="7">
                  <c:v>Rezina</c:v>
                </c:pt>
                <c:pt idx="8">
                  <c:v>Călărași</c:v>
                </c:pt>
                <c:pt idx="9">
                  <c:v>Drochia</c:v>
                </c:pt>
                <c:pt idx="10">
                  <c:v>Edineț</c:v>
                </c:pt>
                <c:pt idx="11">
                  <c:v>Strășeni</c:v>
                </c:pt>
                <c:pt idx="12">
                  <c:v>Bălți</c:v>
                </c:pt>
                <c:pt idx="13">
                  <c:v>Fălești</c:v>
                </c:pt>
                <c:pt idx="14">
                  <c:v>Comrat</c:v>
                </c:pt>
                <c:pt idx="15">
                  <c:v>Glodeni</c:v>
                </c:pt>
                <c:pt idx="16">
                  <c:v>Hîncești</c:v>
                </c:pt>
                <c:pt idx="17">
                  <c:v>Leova</c:v>
                </c:pt>
                <c:pt idx="18">
                  <c:v>Soroca</c:v>
                </c:pt>
                <c:pt idx="19">
                  <c:v>Ștefan Vodă</c:v>
                </c:pt>
                <c:pt idx="20">
                  <c:v>Cantemir</c:v>
                </c:pt>
                <c:pt idx="21">
                  <c:v>Cimișlia</c:v>
                </c:pt>
                <c:pt idx="22">
                  <c:v>Dubăsari</c:v>
                </c:pt>
                <c:pt idx="23">
                  <c:v>Nisporeni</c:v>
                </c:pt>
                <c:pt idx="24">
                  <c:v>Taraclia</c:v>
                </c:pt>
                <c:pt idx="25">
                  <c:v>Briceni</c:v>
                </c:pt>
                <c:pt idx="26">
                  <c:v>Florești</c:v>
                </c:pt>
              </c:strCache>
            </c:strRef>
          </c:cat>
          <c:val>
            <c:numRef>
              <c:f>Лист1!$B$2:$B$28</c:f>
              <c:numCache>
                <c:formatCode>General</c:formatCode>
                <c:ptCount val="27"/>
                <c:pt idx="0">
                  <c:v>172</c:v>
                </c:pt>
                <c:pt idx="1">
                  <c:v>68</c:v>
                </c:pt>
                <c:pt idx="2">
                  <c:v>14</c:v>
                </c:pt>
                <c:pt idx="3">
                  <c:v>9</c:v>
                </c:pt>
                <c:pt idx="4">
                  <c:v>8</c:v>
                </c:pt>
                <c:pt idx="5">
                  <c:v>7</c:v>
                </c:pt>
                <c:pt idx="6">
                  <c:v>7</c:v>
                </c:pt>
                <c:pt idx="7">
                  <c:v>7</c:v>
                </c:pt>
                <c:pt idx="8">
                  <c:v>5</c:v>
                </c:pt>
                <c:pt idx="9">
                  <c:v>5</c:v>
                </c:pt>
                <c:pt idx="10">
                  <c:v>5</c:v>
                </c:pt>
                <c:pt idx="11">
                  <c:v>5</c:v>
                </c:pt>
                <c:pt idx="12">
                  <c:v>4</c:v>
                </c:pt>
                <c:pt idx="13">
                  <c:v>4</c:v>
                </c:pt>
                <c:pt idx="14">
                  <c:v>3</c:v>
                </c:pt>
                <c:pt idx="15">
                  <c:v>3</c:v>
                </c:pt>
                <c:pt idx="16">
                  <c:v>3</c:v>
                </c:pt>
                <c:pt idx="17">
                  <c:v>3</c:v>
                </c:pt>
                <c:pt idx="18">
                  <c:v>3</c:v>
                </c:pt>
                <c:pt idx="19">
                  <c:v>3</c:v>
                </c:pt>
                <c:pt idx="20">
                  <c:v>2</c:v>
                </c:pt>
                <c:pt idx="21">
                  <c:v>2</c:v>
                </c:pt>
                <c:pt idx="22">
                  <c:v>2</c:v>
                </c:pt>
                <c:pt idx="23">
                  <c:v>2</c:v>
                </c:pt>
                <c:pt idx="24">
                  <c:v>2</c:v>
                </c:pt>
                <c:pt idx="25">
                  <c:v>1</c:v>
                </c:pt>
                <c:pt idx="26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0381312"/>
        <c:axId val="171553856"/>
      </c:barChart>
      <c:catAx>
        <c:axId val="503813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71553856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715538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503813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Лист1!$A$2:$A$170</c:f>
              <c:numCache>
                <c:formatCode>m\/d\/yyyy</c:formatCode>
                <c:ptCount val="169"/>
                <c:pt idx="0">
                  <c:v>43899</c:v>
                </c:pt>
                <c:pt idx="1">
                  <c:v>43900</c:v>
                </c:pt>
                <c:pt idx="2">
                  <c:v>43901</c:v>
                </c:pt>
                <c:pt idx="3">
                  <c:v>43902</c:v>
                </c:pt>
                <c:pt idx="4">
                  <c:v>43903</c:v>
                </c:pt>
                <c:pt idx="5">
                  <c:v>43904</c:v>
                </c:pt>
                <c:pt idx="6">
                  <c:v>43905</c:v>
                </c:pt>
                <c:pt idx="7">
                  <c:v>43906</c:v>
                </c:pt>
                <c:pt idx="8">
                  <c:v>43907</c:v>
                </c:pt>
                <c:pt idx="9">
                  <c:v>43908</c:v>
                </c:pt>
                <c:pt idx="10">
                  <c:v>43909</c:v>
                </c:pt>
                <c:pt idx="11">
                  <c:v>43910</c:v>
                </c:pt>
                <c:pt idx="12">
                  <c:v>43911</c:v>
                </c:pt>
                <c:pt idx="13">
                  <c:v>43912</c:v>
                </c:pt>
                <c:pt idx="14">
                  <c:v>43913</c:v>
                </c:pt>
                <c:pt idx="15">
                  <c:v>43914</c:v>
                </c:pt>
                <c:pt idx="16">
                  <c:v>43915</c:v>
                </c:pt>
                <c:pt idx="17">
                  <c:v>43916</c:v>
                </c:pt>
                <c:pt idx="18">
                  <c:v>43917</c:v>
                </c:pt>
                <c:pt idx="19">
                  <c:v>43918</c:v>
                </c:pt>
                <c:pt idx="20">
                  <c:v>43919</c:v>
                </c:pt>
                <c:pt idx="21">
                  <c:v>43920</c:v>
                </c:pt>
                <c:pt idx="22">
                  <c:v>43921</c:v>
                </c:pt>
                <c:pt idx="23">
                  <c:v>43922</c:v>
                </c:pt>
                <c:pt idx="24">
                  <c:v>43923</c:v>
                </c:pt>
                <c:pt idx="25">
                  <c:v>43924</c:v>
                </c:pt>
                <c:pt idx="26">
                  <c:v>43925</c:v>
                </c:pt>
                <c:pt idx="27">
                  <c:v>43926</c:v>
                </c:pt>
                <c:pt idx="28">
                  <c:v>43927</c:v>
                </c:pt>
                <c:pt idx="29">
                  <c:v>43928</c:v>
                </c:pt>
                <c:pt idx="30">
                  <c:v>43929</c:v>
                </c:pt>
                <c:pt idx="31">
                  <c:v>43930</c:v>
                </c:pt>
                <c:pt idx="32">
                  <c:v>43931</c:v>
                </c:pt>
                <c:pt idx="33">
                  <c:v>43932</c:v>
                </c:pt>
                <c:pt idx="34">
                  <c:v>43933</c:v>
                </c:pt>
                <c:pt idx="35">
                  <c:v>43934</c:v>
                </c:pt>
                <c:pt idx="36">
                  <c:v>43935</c:v>
                </c:pt>
                <c:pt idx="37">
                  <c:v>43936</c:v>
                </c:pt>
                <c:pt idx="38">
                  <c:v>43937</c:v>
                </c:pt>
                <c:pt idx="39">
                  <c:v>43938</c:v>
                </c:pt>
                <c:pt idx="40">
                  <c:v>43939</c:v>
                </c:pt>
                <c:pt idx="41">
                  <c:v>43940</c:v>
                </c:pt>
                <c:pt idx="42">
                  <c:v>43941</c:v>
                </c:pt>
                <c:pt idx="43">
                  <c:v>43942</c:v>
                </c:pt>
                <c:pt idx="44">
                  <c:v>43943</c:v>
                </c:pt>
                <c:pt idx="45">
                  <c:v>43944</c:v>
                </c:pt>
                <c:pt idx="46">
                  <c:v>43945</c:v>
                </c:pt>
                <c:pt idx="47">
                  <c:v>43946</c:v>
                </c:pt>
                <c:pt idx="48">
                  <c:v>43947</c:v>
                </c:pt>
                <c:pt idx="49">
                  <c:v>43948</c:v>
                </c:pt>
                <c:pt idx="50">
                  <c:v>43949</c:v>
                </c:pt>
                <c:pt idx="51">
                  <c:v>43950</c:v>
                </c:pt>
                <c:pt idx="52">
                  <c:v>43951</c:v>
                </c:pt>
                <c:pt idx="53">
                  <c:v>43952</c:v>
                </c:pt>
                <c:pt idx="54">
                  <c:v>43953</c:v>
                </c:pt>
                <c:pt idx="55">
                  <c:v>43954</c:v>
                </c:pt>
                <c:pt idx="56">
                  <c:v>43955</c:v>
                </c:pt>
                <c:pt idx="57">
                  <c:v>43956</c:v>
                </c:pt>
                <c:pt idx="58">
                  <c:v>43957</c:v>
                </c:pt>
                <c:pt idx="59">
                  <c:v>43958</c:v>
                </c:pt>
                <c:pt idx="60">
                  <c:v>43959</c:v>
                </c:pt>
                <c:pt idx="61">
                  <c:v>43960</c:v>
                </c:pt>
                <c:pt idx="62">
                  <c:v>43961</c:v>
                </c:pt>
                <c:pt idx="63">
                  <c:v>43962</c:v>
                </c:pt>
                <c:pt idx="64">
                  <c:v>43963</c:v>
                </c:pt>
                <c:pt idx="65">
                  <c:v>43964</c:v>
                </c:pt>
                <c:pt idx="66">
                  <c:v>43965</c:v>
                </c:pt>
                <c:pt idx="67">
                  <c:v>43966</c:v>
                </c:pt>
                <c:pt idx="68">
                  <c:v>43967</c:v>
                </c:pt>
                <c:pt idx="69">
                  <c:v>43968</c:v>
                </c:pt>
                <c:pt idx="70">
                  <c:v>43969</c:v>
                </c:pt>
                <c:pt idx="71">
                  <c:v>43970</c:v>
                </c:pt>
                <c:pt idx="72">
                  <c:v>43971</c:v>
                </c:pt>
                <c:pt idx="73">
                  <c:v>43972</c:v>
                </c:pt>
                <c:pt idx="74">
                  <c:v>43973</c:v>
                </c:pt>
                <c:pt idx="75">
                  <c:v>43974</c:v>
                </c:pt>
                <c:pt idx="76">
                  <c:v>43975</c:v>
                </c:pt>
                <c:pt idx="77">
                  <c:v>43976</c:v>
                </c:pt>
                <c:pt idx="78">
                  <c:v>43977</c:v>
                </c:pt>
                <c:pt idx="79">
                  <c:v>43978</c:v>
                </c:pt>
                <c:pt idx="80">
                  <c:v>43979</c:v>
                </c:pt>
                <c:pt idx="81">
                  <c:v>43980</c:v>
                </c:pt>
                <c:pt idx="82">
                  <c:v>43981</c:v>
                </c:pt>
                <c:pt idx="83">
                  <c:v>43982</c:v>
                </c:pt>
                <c:pt idx="84">
                  <c:v>43983</c:v>
                </c:pt>
                <c:pt idx="85">
                  <c:v>43984</c:v>
                </c:pt>
                <c:pt idx="86">
                  <c:v>43985</c:v>
                </c:pt>
                <c:pt idx="87">
                  <c:v>43986</c:v>
                </c:pt>
                <c:pt idx="88">
                  <c:v>43987</c:v>
                </c:pt>
                <c:pt idx="89">
                  <c:v>43988</c:v>
                </c:pt>
                <c:pt idx="90">
                  <c:v>43989</c:v>
                </c:pt>
                <c:pt idx="91">
                  <c:v>43990</c:v>
                </c:pt>
                <c:pt idx="92">
                  <c:v>43991</c:v>
                </c:pt>
                <c:pt idx="93">
                  <c:v>43992</c:v>
                </c:pt>
                <c:pt idx="94">
                  <c:v>43993</c:v>
                </c:pt>
                <c:pt idx="95">
                  <c:v>43994</c:v>
                </c:pt>
                <c:pt idx="96">
                  <c:v>43995</c:v>
                </c:pt>
                <c:pt idx="97">
                  <c:v>43996</c:v>
                </c:pt>
                <c:pt idx="98">
                  <c:v>43997</c:v>
                </c:pt>
                <c:pt idx="99">
                  <c:v>43998</c:v>
                </c:pt>
                <c:pt idx="100">
                  <c:v>43999</c:v>
                </c:pt>
                <c:pt idx="101">
                  <c:v>44000</c:v>
                </c:pt>
                <c:pt idx="102">
                  <c:v>44001</c:v>
                </c:pt>
                <c:pt idx="103">
                  <c:v>44002</c:v>
                </c:pt>
                <c:pt idx="104">
                  <c:v>44003</c:v>
                </c:pt>
                <c:pt idx="105">
                  <c:v>44004</c:v>
                </c:pt>
                <c:pt idx="106">
                  <c:v>44005</c:v>
                </c:pt>
                <c:pt idx="107">
                  <c:v>44006</c:v>
                </c:pt>
                <c:pt idx="108">
                  <c:v>44007</c:v>
                </c:pt>
                <c:pt idx="109">
                  <c:v>44008</c:v>
                </c:pt>
                <c:pt idx="110">
                  <c:v>44009</c:v>
                </c:pt>
                <c:pt idx="111">
                  <c:v>44010</c:v>
                </c:pt>
                <c:pt idx="112">
                  <c:v>44011</c:v>
                </c:pt>
                <c:pt idx="113">
                  <c:v>44012</c:v>
                </c:pt>
                <c:pt idx="114">
                  <c:v>44013</c:v>
                </c:pt>
                <c:pt idx="115">
                  <c:v>44014</c:v>
                </c:pt>
                <c:pt idx="116">
                  <c:v>44015</c:v>
                </c:pt>
                <c:pt idx="117">
                  <c:v>44016</c:v>
                </c:pt>
                <c:pt idx="118">
                  <c:v>44017</c:v>
                </c:pt>
                <c:pt idx="119">
                  <c:v>44018</c:v>
                </c:pt>
                <c:pt idx="120">
                  <c:v>44019</c:v>
                </c:pt>
                <c:pt idx="121">
                  <c:v>44020</c:v>
                </c:pt>
                <c:pt idx="122">
                  <c:v>44021</c:v>
                </c:pt>
                <c:pt idx="123">
                  <c:v>44022</c:v>
                </c:pt>
                <c:pt idx="124">
                  <c:v>44023</c:v>
                </c:pt>
                <c:pt idx="125">
                  <c:v>44024</c:v>
                </c:pt>
                <c:pt idx="126">
                  <c:v>44025</c:v>
                </c:pt>
                <c:pt idx="127">
                  <c:v>44026</c:v>
                </c:pt>
                <c:pt idx="128">
                  <c:v>44027</c:v>
                </c:pt>
                <c:pt idx="129">
                  <c:v>44028</c:v>
                </c:pt>
                <c:pt idx="130">
                  <c:v>44029</c:v>
                </c:pt>
                <c:pt idx="131">
                  <c:v>44030</c:v>
                </c:pt>
                <c:pt idx="132">
                  <c:v>44031</c:v>
                </c:pt>
                <c:pt idx="133">
                  <c:v>44032</c:v>
                </c:pt>
                <c:pt idx="134">
                  <c:v>44033</c:v>
                </c:pt>
                <c:pt idx="135">
                  <c:v>44034</c:v>
                </c:pt>
                <c:pt idx="136">
                  <c:v>44035</c:v>
                </c:pt>
                <c:pt idx="137">
                  <c:v>44036</c:v>
                </c:pt>
                <c:pt idx="138">
                  <c:v>44037</c:v>
                </c:pt>
                <c:pt idx="139">
                  <c:v>44038</c:v>
                </c:pt>
                <c:pt idx="140">
                  <c:v>44039</c:v>
                </c:pt>
                <c:pt idx="141">
                  <c:v>44040</c:v>
                </c:pt>
                <c:pt idx="142">
                  <c:v>44041</c:v>
                </c:pt>
                <c:pt idx="143">
                  <c:v>44042</c:v>
                </c:pt>
                <c:pt idx="144">
                  <c:v>44043</c:v>
                </c:pt>
                <c:pt idx="145">
                  <c:v>44044</c:v>
                </c:pt>
                <c:pt idx="146">
                  <c:v>44045</c:v>
                </c:pt>
                <c:pt idx="147">
                  <c:v>44046</c:v>
                </c:pt>
                <c:pt idx="148">
                  <c:v>44047</c:v>
                </c:pt>
                <c:pt idx="149">
                  <c:v>44048</c:v>
                </c:pt>
                <c:pt idx="150">
                  <c:v>44049</c:v>
                </c:pt>
                <c:pt idx="151">
                  <c:v>44050</c:v>
                </c:pt>
                <c:pt idx="152">
                  <c:v>44051</c:v>
                </c:pt>
                <c:pt idx="153">
                  <c:v>44052</c:v>
                </c:pt>
                <c:pt idx="154">
                  <c:v>44053</c:v>
                </c:pt>
                <c:pt idx="155">
                  <c:v>44054</c:v>
                </c:pt>
                <c:pt idx="156">
                  <c:v>44055</c:v>
                </c:pt>
                <c:pt idx="157">
                  <c:v>44056</c:v>
                </c:pt>
                <c:pt idx="158">
                  <c:v>44057</c:v>
                </c:pt>
                <c:pt idx="159">
                  <c:v>44058</c:v>
                </c:pt>
                <c:pt idx="160">
                  <c:v>44059</c:v>
                </c:pt>
                <c:pt idx="161">
                  <c:v>44060</c:v>
                </c:pt>
                <c:pt idx="162">
                  <c:v>44061</c:v>
                </c:pt>
                <c:pt idx="163">
                  <c:v>44062</c:v>
                </c:pt>
                <c:pt idx="164">
                  <c:v>44063</c:v>
                </c:pt>
                <c:pt idx="165">
                  <c:v>44064</c:v>
                </c:pt>
                <c:pt idx="166">
                  <c:v>44065</c:v>
                </c:pt>
                <c:pt idx="167">
                  <c:v>44066</c:v>
                </c:pt>
                <c:pt idx="168">
                  <c:v>44067</c:v>
                </c:pt>
              </c:numCache>
            </c:numRef>
          </c:cat>
          <c:val>
            <c:numRef>
              <c:f>Лист1!$B$2:$B$170</c:f>
              <c:numCache>
                <c:formatCode>General</c:formatCode>
                <c:ptCount val="169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0382336"/>
        <c:axId val="171549248"/>
      </c:barChart>
      <c:dateAx>
        <c:axId val="50382336"/>
        <c:scaling>
          <c:orientation val="minMax"/>
        </c:scaling>
        <c:delete val="0"/>
        <c:axPos val="b"/>
        <c:numFmt formatCode="m\/d\/yyyy" sourceLinked="1"/>
        <c:majorTickMark val="out"/>
        <c:minorTickMark val="none"/>
        <c:tickLblPos val="nextTo"/>
        <c:crossAx val="171549248"/>
        <c:crosses val="autoZero"/>
        <c:auto val="1"/>
        <c:lblOffset val="100"/>
        <c:baseTimeUnit val="days"/>
        <c:majorUnit val="1"/>
      </c:dateAx>
      <c:valAx>
        <c:axId val="17154924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503823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Лист1!$A$2:$A$117</c:f>
              <c:numCache>
                <c:formatCode>m\/d\/yyyy</c:formatCode>
                <c:ptCount val="116"/>
                <c:pt idx="0">
                  <c:v>43952</c:v>
                </c:pt>
                <c:pt idx="1">
                  <c:v>43953</c:v>
                </c:pt>
                <c:pt idx="2">
                  <c:v>43954</c:v>
                </c:pt>
                <c:pt idx="3">
                  <c:v>43955</c:v>
                </c:pt>
                <c:pt idx="4">
                  <c:v>43956</c:v>
                </c:pt>
                <c:pt idx="5">
                  <c:v>43957</c:v>
                </c:pt>
                <c:pt idx="6">
                  <c:v>43958</c:v>
                </c:pt>
                <c:pt idx="7">
                  <c:v>43959</c:v>
                </c:pt>
                <c:pt idx="8">
                  <c:v>43960</c:v>
                </c:pt>
                <c:pt idx="9">
                  <c:v>43961</c:v>
                </c:pt>
                <c:pt idx="10">
                  <c:v>43962</c:v>
                </c:pt>
                <c:pt idx="11">
                  <c:v>43963</c:v>
                </c:pt>
                <c:pt idx="12">
                  <c:v>43964</c:v>
                </c:pt>
                <c:pt idx="13">
                  <c:v>43965</c:v>
                </c:pt>
                <c:pt idx="14">
                  <c:v>43966</c:v>
                </c:pt>
                <c:pt idx="15">
                  <c:v>43967</c:v>
                </c:pt>
                <c:pt idx="16">
                  <c:v>43968</c:v>
                </c:pt>
                <c:pt idx="17">
                  <c:v>43969</c:v>
                </c:pt>
                <c:pt idx="18">
                  <c:v>43970</c:v>
                </c:pt>
                <c:pt idx="19">
                  <c:v>43971</c:v>
                </c:pt>
                <c:pt idx="20">
                  <c:v>43972</c:v>
                </c:pt>
                <c:pt idx="21">
                  <c:v>43973</c:v>
                </c:pt>
                <c:pt idx="22">
                  <c:v>43974</c:v>
                </c:pt>
                <c:pt idx="23">
                  <c:v>43975</c:v>
                </c:pt>
                <c:pt idx="24">
                  <c:v>43976</c:v>
                </c:pt>
                <c:pt idx="25">
                  <c:v>43977</c:v>
                </c:pt>
                <c:pt idx="26">
                  <c:v>43978</c:v>
                </c:pt>
                <c:pt idx="27">
                  <c:v>43979</c:v>
                </c:pt>
                <c:pt idx="28">
                  <c:v>43980</c:v>
                </c:pt>
                <c:pt idx="29">
                  <c:v>43981</c:v>
                </c:pt>
                <c:pt idx="30">
                  <c:v>43982</c:v>
                </c:pt>
                <c:pt idx="31">
                  <c:v>43983</c:v>
                </c:pt>
                <c:pt idx="32">
                  <c:v>43984</c:v>
                </c:pt>
                <c:pt idx="33">
                  <c:v>43985</c:v>
                </c:pt>
                <c:pt idx="34">
                  <c:v>43986</c:v>
                </c:pt>
                <c:pt idx="35">
                  <c:v>43987</c:v>
                </c:pt>
                <c:pt idx="36">
                  <c:v>43988</c:v>
                </c:pt>
                <c:pt idx="37">
                  <c:v>43989</c:v>
                </c:pt>
                <c:pt idx="38">
                  <c:v>43990</c:v>
                </c:pt>
                <c:pt idx="39">
                  <c:v>43991</c:v>
                </c:pt>
                <c:pt idx="40">
                  <c:v>43992</c:v>
                </c:pt>
                <c:pt idx="41">
                  <c:v>43993</c:v>
                </c:pt>
                <c:pt idx="42">
                  <c:v>43994</c:v>
                </c:pt>
                <c:pt idx="43">
                  <c:v>43995</c:v>
                </c:pt>
                <c:pt idx="44">
                  <c:v>43996</c:v>
                </c:pt>
                <c:pt idx="45">
                  <c:v>43997</c:v>
                </c:pt>
                <c:pt idx="46">
                  <c:v>43998</c:v>
                </c:pt>
                <c:pt idx="47">
                  <c:v>43999</c:v>
                </c:pt>
                <c:pt idx="48">
                  <c:v>44000</c:v>
                </c:pt>
                <c:pt idx="49">
                  <c:v>44001</c:v>
                </c:pt>
                <c:pt idx="50">
                  <c:v>44002</c:v>
                </c:pt>
                <c:pt idx="51">
                  <c:v>44003</c:v>
                </c:pt>
                <c:pt idx="52">
                  <c:v>44004</c:v>
                </c:pt>
                <c:pt idx="53">
                  <c:v>44005</c:v>
                </c:pt>
                <c:pt idx="54">
                  <c:v>44006</c:v>
                </c:pt>
                <c:pt idx="55">
                  <c:v>44007</c:v>
                </c:pt>
                <c:pt idx="56">
                  <c:v>44008</c:v>
                </c:pt>
                <c:pt idx="57">
                  <c:v>44009</c:v>
                </c:pt>
                <c:pt idx="58">
                  <c:v>44010</c:v>
                </c:pt>
                <c:pt idx="59">
                  <c:v>44011</c:v>
                </c:pt>
                <c:pt idx="60">
                  <c:v>44012</c:v>
                </c:pt>
                <c:pt idx="61">
                  <c:v>44013</c:v>
                </c:pt>
                <c:pt idx="62">
                  <c:v>44014</c:v>
                </c:pt>
                <c:pt idx="63">
                  <c:v>44015</c:v>
                </c:pt>
                <c:pt idx="64">
                  <c:v>44016</c:v>
                </c:pt>
                <c:pt idx="65">
                  <c:v>44017</c:v>
                </c:pt>
                <c:pt idx="66">
                  <c:v>44018</c:v>
                </c:pt>
                <c:pt idx="67">
                  <c:v>44019</c:v>
                </c:pt>
                <c:pt idx="68">
                  <c:v>44020</c:v>
                </c:pt>
                <c:pt idx="69">
                  <c:v>44021</c:v>
                </c:pt>
                <c:pt idx="70">
                  <c:v>44022</c:v>
                </c:pt>
                <c:pt idx="71">
                  <c:v>44023</c:v>
                </c:pt>
                <c:pt idx="72">
                  <c:v>44024</c:v>
                </c:pt>
                <c:pt idx="73">
                  <c:v>44025</c:v>
                </c:pt>
                <c:pt idx="74">
                  <c:v>44026</c:v>
                </c:pt>
                <c:pt idx="75">
                  <c:v>44027</c:v>
                </c:pt>
                <c:pt idx="76">
                  <c:v>44028</c:v>
                </c:pt>
                <c:pt idx="77">
                  <c:v>44029</c:v>
                </c:pt>
                <c:pt idx="78">
                  <c:v>44030</c:v>
                </c:pt>
                <c:pt idx="79">
                  <c:v>44031</c:v>
                </c:pt>
                <c:pt idx="80">
                  <c:v>44032</c:v>
                </c:pt>
                <c:pt idx="81">
                  <c:v>44033</c:v>
                </c:pt>
                <c:pt idx="82">
                  <c:v>44034</c:v>
                </c:pt>
                <c:pt idx="83">
                  <c:v>44035</c:v>
                </c:pt>
                <c:pt idx="84">
                  <c:v>44036</c:v>
                </c:pt>
                <c:pt idx="85">
                  <c:v>44037</c:v>
                </c:pt>
                <c:pt idx="86">
                  <c:v>44038</c:v>
                </c:pt>
                <c:pt idx="87">
                  <c:v>44039</c:v>
                </c:pt>
                <c:pt idx="88">
                  <c:v>44040</c:v>
                </c:pt>
                <c:pt idx="89">
                  <c:v>44041</c:v>
                </c:pt>
                <c:pt idx="90">
                  <c:v>44042</c:v>
                </c:pt>
                <c:pt idx="91">
                  <c:v>44043</c:v>
                </c:pt>
                <c:pt idx="92">
                  <c:v>44044</c:v>
                </c:pt>
                <c:pt idx="93">
                  <c:v>44045</c:v>
                </c:pt>
                <c:pt idx="94">
                  <c:v>44046</c:v>
                </c:pt>
                <c:pt idx="95">
                  <c:v>44047</c:v>
                </c:pt>
                <c:pt idx="96">
                  <c:v>44048</c:v>
                </c:pt>
                <c:pt idx="97">
                  <c:v>44049</c:v>
                </c:pt>
                <c:pt idx="98">
                  <c:v>44050</c:v>
                </c:pt>
                <c:pt idx="99">
                  <c:v>44051</c:v>
                </c:pt>
                <c:pt idx="100">
                  <c:v>44052</c:v>
                </c:pt>
                <c:pt idx="101">
                  <c:v>44053</c:v>
                </c:pt>
                <c:pt idx="102">
                  <c:v>44054</c:v>
                </c:pt>
                <c:pt idx="103">
                  <c:v>44055</c:v>
                </c:pt>
                <c:pt idx="104">
                  <c:v>44056</c:v>
                </c:pt>
                <c:pt idx="105">
                  <c:v>44057</c:v>
                </c:pt>
                <c:pt idx="106">
                  <c:v>44058</c:v>
                </c:pt>
                <c:pt idx="107">
                  <c:v>44059</c:v>
                </c:pt>
                <c:pt idx="108">
                  <c:v>44060</c:v>
                </c:pt>
                <c:pt idx="109">
                  <c:v>44061</c:v>
                </c:pt>
                <c:pt idx="110">
                  <c:v>44062</c:v>
                </c:pt>
                <c:pt idx="111">
                  <c:v>44063</c:v>
                </c:pt>
                <c:pt idx="112">
                  <c:v>44064</c:v>
                </c:pt>
                <c:pt idx="113">
                  <c:v>44065</c:v>
                </c:pt>
                <c:pt idx="114">
                  <c:v>44066</c:v>
                </c:pt>
                <c:pt idx="115">
                  <c:v>44067</c:v>
                </c:pt>
              </c:numCache>
            </c:numRef>
          </c:cat>
          <c:val>
            <c:numRef>
              <c:f>Лист1!$B$2:$B$117</c:f>
              <c:numCache>
                <c:formatCode>General</c:formatCode>
                <c:ptCount val="116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6127616"/>
        <c:axId val="126061952"/>
      </c:barChart>
      <c:dateAx>
        <c:axId val="126127616"/>
        <c:scaling>
          <c:orientation val="minMax"/>
        </c:scaling>
        <c:delete val="0"/>
        <c:axPos val="b"/>
        <c:numFmt formatCode="m\/d\/yyyy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26061952"/>
        <c:crosses val="autoZero"/>
        <c:auto val="1"/>
        <c:lblOffset val="100"/>
        <c:baseTimeUnit val="days"/>
        <c:majorUnit val="1"/>
      </c:dateAx>
      <c:valAx>
        <c:axId val="126061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261276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46927"/>
            <a:ext cx="15263624" cy="20005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 smtClean="0"/>
              <a:t>2</a:t>
            </a:r>
            <a:r>
              <a:rPr lang="ru-RU" dirty="0" smtClean="0"/>
              <a:t>4</a:t>
            </a:r>
            <a:r>
              <a:rPr lang="ro-RO" dirty="0" smtClean="0"/>
              <a:t>.08.2020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=""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=""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=""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=""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=""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=""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=""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 smtClean="0">
                    <a:solidFill>
                      <a:schemeClr val="bg1"/>
                    </a:solidFill>
                  </a:rPr>
                  <a:t>9</a:t>
                </a:r>
                <a:r>
                  <a:rPr lang="ro-RO" b="1" dirty="0" smtClean="0">
                    <a:solidFill>
                      <a:schemeClr val="bg1"/>
                    </a:solidFill>
                  </a:rPr>
                  <a:t>45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=""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=""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=""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=""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=""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=""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=""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 dirty="0"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>
                <a:solidFill>
                  <a:srgbClr val="1D46F3"/>
                </a:solidFill>
              </a:rPr>
              <a:t>6</a:t>
            </a:r>
            <a:r>
              <a:rPr lang="en-US" sz="8000" b="1" dirty="0" smtClean="0">
                <a:solidFill>
                  <a:srgbClr val="1D46F3"/>
                </a:solidFill>
              </a:rPr>
              <a:t>.</a:t>
            </a:r>
            <a:r>
              <a:rPr lang="ro-RO" sz="8000" b="1" dirty="0" smtClean="0">
                <a:solidFill>
                  <a:srgbClr val="1D46F3"/>
                </a:solidFill>
              </a:rPr>
              <a:t>252</a:t>
            </a:r>
            <a:r>
              <a:rPr lang="en-US" sz="8000" b="1" dirty="0" smtClean="0">
                <a:solidFill>
                  <a:srgbClr val="1D46F3"/>
                </a:solidFill>
              </a:rPr>
              <a:t> </a:t>
            </a:r>
            <a:r>
              <a:rPr lang="ro-RO" sz="8000" b="1" dirty="0"/>
              <a:t>Persoane 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="" xmlns:a16="http://schemas.microsoft.com/office/drawing/2014/main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="" xmlns:a16="http://schemas.microsoft.com/office/drawing/2014/main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="" xmlns:a16="http://schemas.microsoft.com/office/drawing/2014/main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="" xmlns:a16="http://schemas.microsoft.com/office/drawing/2014/main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="" xmlns:a16="http://schemas.microsoft.com/office/drawing/2014/main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="" xmlns:a16="http://schemas.microsoft.com/office/drawing/2014/main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="" xmlns:a16="http://schemas.microsoft.com/office/drawing/2014/main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="" xmlns:a16="http://schemas.microsoft.com/office/drawing/2014/main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="" xmlns:a16="http://schemas.microsoft.com/office/drawing/2014/main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="" xmlns:a16="http://schemas.microsoft.com/office/drawing/2014/main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="" xmlns:a16="http://schemas.microsoft.com/office/drawing/2014/main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="" xmlns:a16="http://schemas.microsoft.com/office/drawing/2014/main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="" xmlns:a16="http://schemas.microsoft.com/office/drawing/2014/main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="" xmlns:a16="http://schemas.microsoft.com/office/drawing/2014/main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="" xmlns:a16="http://schemas.microsoft.com/office/drawing/2014/main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="" xmlns:a16="http://schemas.microsoft.com/office/drawing/2014/main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="" xmlns:a16="http://schemas.microsoft.com/office/drawing/2014/main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="" xmlns:a16="http://schemas.microsoft.com/office/drawing/2014/main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="" xmlns:a16="http://schemas.microsoft.com/office/drawing/2014/main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="" xmlns:a16="http://schemas.microsoft.com/office/drawing/2014/main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="" xmlns:a16="http://schemas.microsoft.com/office/drawing/2014/main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="" xmlns:a16="http://schemas.microsoft.com/office/drawing/2014/main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="" xmlns:a16="http://schemas.microsoft.com/office/drawing/2014/main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="" xmlns:a16="http://schemas.microsoft.com/office/drawing/2014/main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="" xmlns:a16="http://schemas.microsoft.com/office/drawing/2014/main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="" xmlns:a16="http://schemas.microsoft.com/office/drawing/2014/main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="" xmlns:a16="http://schemas.microsoft.com/office/drawing/2014/main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="" xmlns:a16="http://schemas.microsoft.com/office/drawing/2014/main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="" xmlns:a16="http://schemas.microsoft.com/office/drawing/2014/main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="" xmlns:a16="http://schemas.microsoft.com/office/drawing/2014/main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="" xmlns:a16="http://schemas.microsoft.com/office/drawing/2014/main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="" xmlns:a16="http://schemas.microsoft.com/office/drawing/2014/main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="" xmlns:a16="http://schemas.microsoft.com/office/drawing/2014/main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="" xmlns:a16="http://schemas.microsoft.com/office/drawing/2014/main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="" xmlns:a16="http://schemas.microsoft.com/office/drawing/2014/main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="" xmlns:a16="http://schemas.microsoft.com/office/drawing/2014/main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="" xmlns:a16="http://schemas.microsoft.com/office/drawing/2014/main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="" xmlns:a16="http://schemas.microsoft.com/office/drawing/2014/main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="" xmlns:a16="http://schemas.microsoft.com/office/drawing/2014/main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="" xmlns:a16="http://schemas.microsoft.com/office/drawing/2014/main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="" xmlns:a16="http://schemas.microsoft.com/office/drawing/2014/main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="" xmlns:a16="http://schemas.microsoft.com/office/drawing/2014/main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="" xmlns:a16="http://schemas.microsoft.com/office/drawing/2014/main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="" xmlns:a16="http://schemas.microsoft.com/office/drawing/2014/main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="" xmlns:a16="http://schemas.microsoft.com/office/drawing/2014/main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="" xmlns:a16="http://schemas.microsoft.com/office/drawing/2014/main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="" xmlns:a16="http://schemas.microsoft.com/office/drawing/2014/main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="" xmlns:a16="http://schemas.microsoft.com/office/drawing/2014/main" id="{3638A498-2C7A-40E9-8A85-7D208E61F32A}"/>
              </a:ext>
            </a:extLst>
          </p:cNvPr>
          <p:cNvGrpSpPr/>
          <p:nvPr/>
        </p:nvGrpSpPr>
        <p:grpSpPr>
          <a:xfrm>
            <a:off x="1824042" y="5267628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="" xmlns:a16="http://schemas.microsoft.com/office/drawing/2014/main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="" xmlns:a16="http://schemas.microsoft.com/office/drawing/2014/main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="" xmlns:a16="http://schemas.microsoft.com/office/drawing/2014/main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="" xmlns:a16="http://schemas.microsoft.com/office/drawing/2014/main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="" xmlns:a16="http://schemas.microsoft.com/office/drawing/2014/main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="" xmlns:a16="http://schemas.microsoft.com/office/drawing/2014/main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/>
                  <a:t>3</a:t>
                </a:r>
                <a:r>
                  <a:rPr lang="en-US" b="1" dirty="0" smtClean="0"/>
                  <a:t>.</a:t>
                </a:r>
                <a:r>
                  <a:rPr lang="ro-RO" b="1" dirty="0" smtClean="0"/>
                  <a:t>451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="" xmlns:a16="http://schemas.microsoft.com/office/drawing/2014/main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="" xmlns:a16="http://schemas.microsoft.com/office/drawing/2014/main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="" xmlns:a16="http://schemas.microsoft.com/office/drawing/2014/main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="" xmlns:a16="http://schemas.microsoft.com/office/drawing/2014/main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="" xmlns:a16="http://schemas.microsoft.com/office/drawing/2014/main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="" xmlns:a16="http://schemas.microsoft.com/office/drawing/2014/main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="" xmlns:a16="http://schemas.microsoft.com/office/drawing/2014/main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u-RU" b="1" dirty="0"/>
                  <a:t>1</a:t>
                </a:r>
                <a:r>
                  <a:rPr lang="ro-RO" b="1" dirty="0" smtClean="0"/>
                  <a:t>.431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="" xmlns:a16="http://schemas.microsoft.com/office/drawing/2014/main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="" xmlns:a16="http://schemas.microsoft.com/office/drawing/2014/main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="" xmlns:a16="http://schemas.microsoft.com/office/drawing/2014/main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="" xmlns:a16="http://schemas.microsoft.com/office/drawing/2014/main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="" xmlns:a16="http://schemas.microsoft.com/office/drawing/2014/main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="" xmlns:a16="http://schemas.microsoft.com/office/drawing/2014/main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="" xmlns:a16="http://schemas.microsoft.com/office/drawing/2014/main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 smtClean="0"/>
                  <a:t>1.370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=""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3466655" y="10769760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=""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=""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=""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=""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=""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=""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9.313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5" name="Group 8"/>
          <p:cNvGrpSpPr/>
          <p:nvPr/>
        </p:nvGrpSpPr>
        <p:grpSpPr>
          <a:xfrm>
            <a:off x="3435146" y="2207724"/>
            <a:ext cx="17708410" cy="2285418"/>
            <a:chOff x="0" y="-2"/>
            <a:chExt cx="17708409" cy="2285416"/>
          </a:xfrm>
        </p:grpSpPr>
        <p:grpSp>
          <p:nvGrpSpPr>
            <p:cNvPr id="2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2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u-RU" b="1" dirty="0" smtClean="0"/>
                  <a:t>350</a:t>
                </a:r>
                <a:endParaRPr b="1" dirty="0"/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3456152" y="7989534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33.828</a:t>
                </a:r>
                <a:endParaRPr b="1" dirty="0"/>
              </a:p>
            </p:txBody>
          </p:sp>
        </p:grpSp>
      </p:grpSp>
      <p:grpSp>
        <p:nvGrpSpPr>
          <p:cNvPr id="39" name="Group 8"/>
          <p:cNvGrpSpPr/>
          <p:nvPr/>
        </p:nvGrpSpPr>
        <p:grpSpPr>
          <a:xfrm>
            <a:off x="3456152" y="5137268"/>
            <a:ext cx="17708410" cy="2285418"/>
            <a:chOff x="0" y="-2"/>
            <a:chExt cx="17708409" cy="2285416"/>
          </a:xfrm>
        </p:grpSpPr>
        <p:grpSp>
          <p:nvGrpSpPr>
            <p:cNvPr id="40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5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dirty="0" err="1" smtClean="0"/>
                  <a:t>i</a:t>
                </a:r>
                <a:r>
                  <a:rPr lang="ro-RO" dirty="0" err="1" smtClean="0"/>
                  <a:t>mport</a:t>
                </a:r>
                <a:endParaRPr dirty="0"/>
              </a:p>
            </p:txBody>
          </p:sp>
        </p:grpSp>
        <p:grpSp>
          <p:nvGrpSpPr>
            <p:cNvPr id="41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2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3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6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838206"/>
            <a:chOff x="0" y="-2"/>
            <a:chExt cx="17697906" cy="2285416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</a:t>
                </a:r>
                <a:r>
                  <a:rPr lang="en-US" b="1" dirty="0" smtClean="0">
                    <a:solidFill>
                      <a:schemeClr val="bg1"/>
                    </a:solidFill>
                  </a:rPr>
                  <a:t>.</a:t>
                </a:r>
                <a:r>
                  <a:rPr lang="ro-RO" b="1" dirty="0" smtClean="0">
                    <a:solidFill>
                      <a:schemeClr val="bg1"/>
                    </a:solidFill>
                  </a:rPr>
                  <a:t>232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87068"/>
            <a:ext cx="17708410" cy="1838207"/>
            <a:chOff x="0" y="-2"/>
            <a:chExt cx="17708409" cy="228541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1.414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=""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=""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=""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=""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=""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=""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=""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182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=""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=""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=""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=""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=""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=""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=""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198.826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=""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907290056"/>
              </p:ext>
            </p:extLst>
          </p:nvPr>
        </p:nvGraphicFramePr>
        <p:xfrm>
          <a:off x="1041400" y="2286826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015317392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=""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=""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=""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=""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=""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=""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=""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 smtClean="0">
                    <a:solidFill>
                      <a:schemeClr val="bg1"/>
                    </a:solidFill>
                  </a:rPr>
                  <a:t>2</a:t>
                </a:r>
                <a:r>
                  <a:rPr lang="ro-RO" b="1" dirty="0" smtClean="0">
                    <a:solidFill>
                      <a:schemeClr val="bg1"/>
                    </a:solidFill>
                  </a:rPr>
                  <a:t>3.570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=""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=""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=""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=""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=""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=""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=""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+308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939304058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=""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=""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=""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=""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=""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=""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=""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=""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=""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=""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=""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 smtClean="0"/>
                  <a:t>infectare în rândul lucrătorilor </a:t>
                </a:r>
                <a:r>
                  <a:rPr lang="ro-RO" dirty="0"/>
                  <a:t>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=""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=""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=""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+18</a:t>
                </a:r>
                <a:endParaRPr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=""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=""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r>
              <a:rPr lang="ro-RO" b="1" dirty="0" smtClean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=""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7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=""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=""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=""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=""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=""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=""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=""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=""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=""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=""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=""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=""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=""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=""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=""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=""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553</a:t>
                </a:r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=""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 smtClean="0"/>
              <a:t>37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4061</TotalTime>
  <Words>250</Words>
  <Application>Microsoft Office PowerPoint</Application>
  <PresentationFormat>Custom</PresentationFormat>
  <Paragraphs>119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White</vt:lpstr>
      <vt:lpstr>Prezentarea Informațiilor actualizate </vt:lpstr>
      <vt:lpstr>Numărul de cazuri noi de infectare cu COVID-19</vt:lpstr>
      <vt:lpstr>Testarea COVID-19</vt:lpstr>
      <vt:lpstr>PowerPoint Presentation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6.252 Persoane revenite în țară (24H)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User</cp:lastModifiedBy>
  <cp:revision>561</cp:revision>
  <dcterms:modified xsi:type="dcterms:W3CDTF">2020-08-24T13:35:55Z</dcterms:modified>
</cp:coreProperties>
</file>