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476" autoAdjust="0"/>
  </p:normalViewPr>
  <p:slideViewPr>
    <p:cSldViewPr snapToGrid="0">
      <p:cViewPr varScale="1">
        <p:scale>
          <a:sx n="41" d="100"/>
          <a:sy n="41" d="100"/>
        </p:scale>
        <p:origin x="686" y="53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201050AC-C394-430F-91BC-12C2DE85C8C3}"/>
    <pc:docChg chg="modSld">
      <pc:chgData name="Roman Coretchi" userId="0ad885832603583f" providerId="LiveId" clId="{201050AC-C394-430F-91BC-12C2DE85C8C3}" dt="2020-08-30T12:59:21.482" v="118" actId="20577"/>
      <pc:docMkLst>
        <pc:docMk/>
      </pc:docMkLst>
      <pc:sldChg chg="modSp mod">
        <pc:chgData name="Roman Coretchi" userId="0ad885832603583f" providerId="LiveId" clId="{201050AC-C394-430F-91BC-12C2DE85C8C3}" dt="2020-08-30T12:42:27.983" v="3" actId="20577"/>
        <pc:sldMkLst>
          <pc:docMk/>
          <pc:sldMk cId="0" sldId="256"/>
        </pc:sldMkLst>
        <pc:spChg chg="mod">
          <ac:chgData name="Roman Coretchi" userId="0ad885832603583f" providerId="LiveId" clId="{201050AC-C394-430F-91BC-12C2DE85C8C3}" dt="2020-08-30T12:42:27.983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01050AC-C394-430F-91BC-12C2DE85C8C3}" dt="2020-08-30T12:51:46.379" v="101" actId="20577"/>
        <pc:sldMkLst>
          <pc:docMk/>
          <pc:sldMk cId="0" sldId="257"/>
        </pc:sldMkLst>
        <pc:spChg chg="mod">
          <ac:chgData name="Roman Coretchi" userId="0ad885832603583f" providerId="LiveId" clId="{201050AC-C394-430F-91BC-12C2DE85C8C3}" dt="2020-08-30T12:51:46.379" v="10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01050AC-C394-430F-91BC-12C2DE85C8C3}" dt="2020-08-30T12:45:00.006" v="15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201050AC-C394-430F-91BC-12C2DE85C8C3}" dt="2020-08-30T12:45:11.952" v="21" actId="20577"/>
          <ac:spMkLst>
            <pc:docMk/>
            <pc:sldMk cId="0" sldId="257"/>
            <ac:spMk id="36" creationId="{00000000-0000-0000-0000-000000000000}"/>
          </ac:spMkLst>
        </pc:spChg>
      </pc:sldChg>
      <pc:sldChg chg="modSp mod">
        <pc:chgData name="Roman Coretchi" userId="0ad885832603583f" providerId="LiveId" clId="{201050AC-C394-430F-91BC-12C2DE85C8C3}" dt="2020-08-30T12:49:24.486" v="66" actId="20577"/>
        <pc:sldMkLst>
          <pc:docMk/>
          <pc:sldMk cId="0" sldId="265"/>
        </pc:sldMkLst>
        <pc:spChg chg="mod">
          <ac:chgData name="Roman Coretchi" userId="0ad885832603583f" providerId="LiveId" clId="{201050AC-C394-430F-91BC-12C2DE85C8C3}" dt="2020-08-30T12:49:09.491" v="5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201050AC-C394-430F-91BC-12C2DE85C8C3}" dt="2020-08-30T12:49:16.642" v="6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201050AC-C394-430F-91BC-12C2DE85C8C3}" dt="2020-08-30T12:49:24.486" v="6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201050AC-C394-430F-91BC-12C2DE85C8C3}" dt="2020-08-30T12:48:57.124" v="48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201050AC-C394-430F-91BC-12C2DE85C8C3}" dt="2020-08-30T12:45:47.236" v="2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01050AC-C394-430F-91BC-12C2DE85C8C3}" dt="2020-08-30T12:47:17.510" v="40"/>
        <pc:sldMkLst>
          <pc:docMk/>
          <pc:sldMk cId="2376992354" sldId="268"/>
        </pc:sldMkLst>
        <pc:graphicFrameChg chg="mod">
          <ac:chgData name="Roman Coretchi" userId="0ad885832603583f" providerId="LiveId" clId="{201050AC-C394-430F-91BC-12C2DE85C8C3}" dt="2020-08-30T12:47:17.510" v="4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01050AC-C394-430F-91BC-12C2DE85C8C3}" dt="2020-08-30T12:51:07.090" v="97" actId="20577"/>
        <pc:sldMkLst>
          <pc:docMk/>
          <pc:sldMk cId="65833316" sldId="269"/>
        </pc:sldMkLst>
        <pc:spChg chg="mod">
          <ac:chgData name="Roman Coretchi" userId="0ad885832603583f" providerId="LiveId" clId="{201050AC-C394-430F-91BC-12C2DE85C8C3}" dt="2020-08-30T12:51:04.950" v="9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01050AC-C394-430F-91BC-12C2DE85C8C3}" dt="2020-08-30T12:51:07.090" v="9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01050AC-C394-430F-91BC-12C2DE85C8C3}" dt="2020-08-30T12:59:21.482" v="118" actId="20577"/>
        <pc:sldMkLst>
          <pc:docMk/>
          <pc:sldMk cId="3246520108" sldId="270"/>
        </pc:sldMkLst>
        <pc:spChg chg="mod">
          <ac:chgData name="Roman Coretchi" userId="0ad885832603583f" providerId="LiveId" clId="{201050AC-C394-430F-91BC-12C2DE85C8C3}" dt="2020-08-30T12:59:21.482" v="11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01050AC-C394-430F-91BC-12C2DE85C8C3}" dt="2020-08-30T12:47:38.809" v="42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201050AC-C394-430F-91BC-12C2DE85C8C3}" dt="2020-08-30T12:46:42.679" v="34" actId="20577"/>
        <pc:sldMkLst>
          <pc:docMk/>
          <pc:sldMk cId="3867902015" sldId="271"/>
        </pc:sldMkLst>
        <pc:spChg chg="mod">
          <ac:chgData name="Roman Coretchi" userId="0ad885832603583f" providerId="LiveId" clId="{201050AC-C394-430F-91BC-12C2DE85C8C3}" dt="2020-08-30T12:46:42.679" v="3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01050AC-C394-430F-91BC-12C2DE85C8C3}" dt="2020-08-30T12:46:26.429" v="2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01050AC-C394-430F-91BC-12C2DE85C8C3}" dt="2020-08-30T12:52:22.075" v="116" actId="20577"/>
        <pc:sldMkLst>
          <pc:docMk/>
          <pc:sldMk cId="1616148053" sldId="349"/>
        </pc:sldMkLst>
        <pc:spChg chg="mod">
          <ac:chgData name="Roman Coretchi" userId="0ad885832603583f" providerId="LiveId" clId="{201050AC-C394-430F-91BC-12C2DE85C8C3}" dt="2020-08-30T12:52:06.863" v="10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01050AC-C394-430F-91BC-12C2DE85C8C3}" dt="2020-08-30T12:52:13.084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01050AC-C394-430F-91BC-12C2DE85C8C3}" dt="2020-08-30T12:52:18.919" v="1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01050AC-C394-430F-91BC-12C2DE85C8C3}" dt="2020-08-30T12:52:22.075" v="11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201050AC-C394-430F-91BC-12C2DE85C8C3}" dt="2020-08-30T12:44:07.638" v="9" actId="27636"/>
        <pc:sldMkLst>
          <pc:docMk/>
          <pc:sldMk cId="738004287" sldId="354"/>
        </pc:sldMkLst>
        <pc:graphicFrameChg chg="mod">
          <ac:chgData name="Roman Coretchi" userId="0ad885832603583f" providerId="LiveId" clId="{201050AC-C394-430F-91BC-12C2DE85C8C3}" dt="2020-08-30T12:44:07.638" v="9" actId="2763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201050AC-C394-430F-91BC-12C2DE85C8C3}" dt="2020-08-30T12:50:25.562" v="93" actId="20577"/>
        <pc:sldMkLst>
          <pc:docMk/>
          <pc:sldMk cId="3684957474" sldId="355"/>
        </pc:sldMkLst>
        <pc:spChg chg="mod">
          <ac:chgData name="Roman Coretchi" userId="0ad885832603583f" providerId="LiveId" clId="{201050AC-C394-430F-91BC-12C2DE85C8C3}" dt="2020-08-30T12:50:05.397" v="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01050AC-C394-430F-91BC-12C2DE85C8C3}" dt="2020-08-30T12:50:25.562" v="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01050AC-C394-430F-91BC-12C2DE85C8C3}" dt="2020-08-30T12:50:02.049" v="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01050AC-C394-430F-91BC-12C2DE85C8C3}" dt="2020-08-30T12:49:57.580" v="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Лист1!$A$2:$A$29</c:f>
              <c:strCache>
                <c:ptCount val="28"/>
                <c:pt idx="0">
                  <c:v>Chișinău</c:v>
                </c:pt>
                <c:pt idx="1">
                  <c:v>Edineț</c:v>
                </c:pt>
                <c:pt idx="2">
                  <c:v>Cimișlia</c:v>
                </c:pt>
                <c:pt idx="3">
                  <c:v>Rezina</c:v>
                </c:pt>
                <c:pt idx="4">
                  <c:v>Comrat</c:v>
                </c:pt>
                <c:pt idx="5">
                  <c:v>Căușeni</c:v>
                </c:pt>
                <c:pt idx="6">
                  <c:v>Hîncești</c:v>
                </c:pt>
                <c:pt idx="7">
                  <c:v>Strășeni</c:v>
                </c:pt>
                <c:pt idx="8">
                  <c:v>Taraclia</c:v>
                </c:pt>
                <c:pt idx="9">
                  <c:v>Anenii Noi</c:v>
                </c:pt>
                <c:pt idx="10">
                  <c:v>Briceni</c:v>
                </c:pt>
                <c:pt idx="11">
                  <c:v>Criuleni</c:v>
                </c:pt>
                <c:pt idx="12">
                  <c:v>Sîngerei</c:v>
                </c:pt>
                <c:pt idx="13">
                  <c:v>Bălți</c:v>
                </c:pt>
                <c:pt idx="14">
                  <c:v>Cahul</c:v>
                </c:pt>
                <c:pt idx="15">
                  <c:v>Călărași</c:v>
                </c:pt>
                <c:pt idx="16">
                  <c:v>Ceadîr-Lunga</c:v>
                </c:pt>
                <c:pt idx="17">
                  <c:v>Dondușeni</c:v>
                </c:pt>
                <c:pt idx="18">
                  <c:v>Ialoveni</c:v>
                </c:pt>
                <c:pt idx="19">
                  <c:v>Nisporeni</c:v>
                </c:pt>
                <c:pt idx="20">
                  <c:v>Orhei</c:v>
                </c:pt>
                <c:pt idx="21">
                  <c:v>Șoldănești</c:v>
                </c:pt>
                <c:pt idx="22">
                  <c:v>Ștefan Vodă</c:v>
                </c:pt>
                <c:pt idx="23">
                  <c:v>Telenești</c:v>
                </c:pt>
                <c:pt idx="24">
                  <c:v>Dubăsari</c:v>
                </c:pt>
                <c:pt idx="25">
                  <c:v>Fălești</c:v>
                </c:pt>
                <c:pt idx="26">
                  <c:v>Florești</c:v>
                </c:pt>
                <c:pt idx="27">
                  <c:v>Ocnița</c:v>
                </c:pt>
              </c:strCache>
            </c:strRef>
          </c:cat>
          <c:val>
            <c:numRef>
              <c:f>Лист1!$B$2:$B$29</c:f>
              <c:numCache>
                <c:formatCode>General</c:formatCode>
                <c:ptCount val="28"/>
                <c:pt idx="0">
                  <c:v>172</c:v>
                </c:pt>
                <c:pt idx="1">
                  <c:v>13</c:v>
                </c:pt>
                <c:pt idx="2">
                  <c:v>11</c:v>
                </c:pt>
                <c:pt idx="3">
                  <c:v>8</c:v>
                </c:pt>
                <c:pt idx="4">
                  <c:v>7</c:v>
                </c:pt>
                <c:pt idx="5">
                  <c:v>6</c:v>
                </c:pt>
                <c:pt idx="6">
                  <c:v>6</c:v>
                </c:pt>
                <c:pt idx="7">
                  <c:v>6</c:v>
                </c:pt>
                <c:pt idx="8">
                  <c:v>6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4</c:v>
                </c:pt>
                <c:pt idx="14">
                  <c:v>4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2</c:v>
                </c:pt>
                <c:pt idx="25">
                  <c:v>2</c:v>
                </c:pt>
                <c:pt idx="26">
                  <c:v>1</c:v>
                </c:pt>
                <c:pt idx="2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6782464"/>
        <c:axId val="146792448"/>
      </c:barChart>
      <c:catAx>
        <c:axId val="1467824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679244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67924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67824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Лист1!$A$2:$A$176</c:f>
              <c:numCache>
                <c:formatCode>m/d/yyyy</c:formatCode>
                <c:ptCount val="175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  <c:pt idx="125">
                  <c:v>44024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44030</c:v>
                </c:pt>
                <c:pt idx="132">
                  <c:v>44031</c:v>
                </c:pt>
                <c:pt idx="133">
                  <c:v>44032</c:v>
                </c:pt>
                <c:pt idx="134">
                  <c:v>44033</c:v>
                </c:pt>
                <c:pt idx="135">
                  <c:v>44034</c:v>
                </c:pt>
                <c:pt idx="136">
                  <c:v>44035</c:v>
                </c:pt>
                <c:pt idx="137">
                  <c:v>44036</c:v>
                </c:pt>
                <c:pt idx="138">
                  <c:v>44037</c:v>
                </c:pt>
                <c:pt idx="139">
                  <c:v>44038</c:v>
                </c:pt>
                <c:pt idx="140">
                  <c:v>44039</c:v>
                </c:pt>
                <c:pt idx="141">
                  <c:v>44040</c:v>
                </c:pt>
                <c:pt idx="142">
                  <c:v>44041</c:v>
                </c:pt>
                <c:pt idx="143">
                  <c:v>44042</c:v>
                </c:pt>
                <c:pt idx="144">
                  <c:v>44043</c:v>
                </c:pt>
                <c:pt idx="145">
                  <c:v>44044</c:v>
                </c:pt>
                <c:pt idx="146">
                  <c:v>44045</c:v>
                </c:pt>
                <c:pt idx="147">
                  <c:v>44046</c:v>
                </c:pt>
                <c:pt idx="148">
                  <c:v>44047</c:v>
                </c:pt>
                <c:pt idx="149">
                  <c:v>44048</c:v>
                </c:pt>
                <c:pt idx="150">
                  <c:v>44049</c:v>
                </c:pt>
                <c:pt idx="151">
                  <c:v>44050</c:v>
                </c:pt>
                <c:pt idx="152">
                  <c:v>44051</c:v>
                </c:pt>
                <c:pt idx="153">
                  <c:v>44052</c:v>
                </c:pt>
                <c:pt idx="154">
                  <c:v>44053</c:v>
                </c:pt>
                <c:pt idx="155">
                  <c:v>44054</c:v>
                </c:pt>
                <c:pt idx="156">
                  <c:v>44055</c:v>
                </c:pt>
                <c:pt idx="157">
                  <c:v>44056</c:v>
                </c:pt>
                <c:pt idx="158">
                  <c:v>44057</c:v>
                </c:pt>
                <c:pt idx="159">
                  <c:v>44058</c:v>
                </c:pt>
                <c:pt idx="160">
                  <c:v>44059</c:v>
                </c:pt>
                <c:pt idx="161">
                  <c:v>44060</c:v>
                </c:pt>
                <c:pt idx="162">
                  <c:v>44061</c:v>
                </c:pt>
                <c:pt idx="163">
                  <c:v>44062</c:v>
                </c:pt>
                <c:pt idx="164">
                  <c:v>44063</c:v>
                </c:pt>
                <c:pt idx="165">
                  <c:v>44064</c:v>
                </c:pt>
                <c:pt idx="166">
                  <c:v>44065</c:v>
                </c:pt>
                <c:pt idx="167">
                  <c:v>44066</c:v>
                </c:pt>
                <c:pt idx="168">
                  <c:v>44067</c:v>
                </c:pt>
                <c:pt idx="169">
                  <c:v>44068</c:v>
                </c:pt>
                <c:pt idx="170">
                  <c:v>44069</c:v>
                </c:pt>
                <c:pt idx="171">
                  <c:v>44070</c:v>
                </c:pt>
                <c:pt idx="172">
                  <c:v>44071</c:v>
                </c:pt>
                <c:pt idx="173">
                  <c:v>44072</c:v>
                </c:pt>
                <c:pt idx="174" formatCode="dd/mm/yyyy">
                  <c:v>44073</c:v>
                </c:pt>
              </c:numCache>
            </c:numRef>
          </c:cat>
          <c:val>
            <c:numRef>
              <c:f>Лист1!$B$2:$B$176</c:f>
              <c:numCache>
                <c:formatCode>General</c:formatCode>
                <c:ptCount val="17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182720"/>
        <c:axId val="147184256"/>
      </c:barChart>
      <c:dateAx>
        <c:axId val="14718272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47184256"/>
        <c:crosses val="autoZero"/>
        <c:auto val="1"/>
        <c:lblOffset val="100"/>
        <c:baseTimeUnit val="days"/>
        <c:majorUnit val="1"/>
      </c:dateAx>
      <c:valAx>
        <c:axId val="1471842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1827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Лист1!$A$2:$A$123</c:f>
              <c:numCache>
                <c:formatCode>m/d/yyyy</c:formatCode>
                <c:ptCount val="122"/>
                <c:pt idx="0">
                  <c:v>43952</c:v>
                </c:pt>
                <c:pt idx="1">
                  <c:v>43953</c:v>
                </c:pt>
                <c:pt idx="2">
                  <c:v>43954</c:v>
                </c:pt>
                <c:pt idx="3">
                  <c:v>43955</c:v>
                </c:pt>
                <c:pt idx="4">
                  <c:v>43956</c:v>
                </c:pt>
                <c:pt idx="5">
                  <c:v>43957</c:v>
                </c:pt>
                <c:pt idx="6">
                  <c:v>43958</c:v>
                </c:pt>
                <c:pt idx="7">
                  <c:v>43959</c:v>
                </c:pt>
                <c:pt idx="8">
                  <c:v>43960</c:v>
                </c:pt>
                <c:pt idx="9">
                  <c:v>43961</c:v>
                </c:pt>
                <c:pt idx="10">
                  <c:v>43962</c:v>
                </c:pt>
                <c:pt idx="11">
                  <c:v>43963</c:v>
                </c:pt>
                <c:pt idx="12">
                  <c:v>43964</c:v>
                </c:pt>
                <c:pt idx="13">
                  <c:v>43965</c:v>
                </c:pt>
                <c:pt idx="14">
                  <c:v>43966</c:v>
                </c:pt>
                <c:pt idx="15">
                  <c:v>43967</c:v>
                </c:pt>
                <c:pt idx="16">
                  <c:v>43968</c:v>
                </c:pt>
                <c:pt idx="17">
                  <c:v>43969</c:v>
                </c:pt>
                <c:pt idx="18">
                  <c:v>43970</c:v>
                </c:pt>
                <c:pt idx="19">
                  <c:v>43971</c:v>
                </c:pt>
                <c:pt idx="20">
                  <c:v>43972</c:v>
                </c:pt>
                <c:pt idx="21">
                  <c:v>43973</c:v>
                </c:pt>
                <c:pt idx="22">
                  <c:v>43974</c:v>
                </c:pt>
                <c:pt idx="23">
                  <c:v>43975</c:v>
                </c:pt>
                <c:pt idx="24">
                  <c:v>43976</c:v>
                </c:pt>
                <c:pt idx="25">
                  <c:v>43977</c:v>
                </c:pt>
                <c:pt idx="26">
                  <c:v>43978</c:v>
                </c:pt>
                <c:pt idx="27">
                  <c:v>43979</c:v>
                </c:pt>
                <c:pt idx="28">
                  <c:v>43980</c:v>
                </c:pt>
                <c:pt idx="29">
                  <c:v>43981</c:v>
                </c:pt>
                <c:pt idx="30">
                  <c:v>43982</c:v>
                </c:pt>
                <c:pt idx="31">
                  <c:v>43983</c:v>
                </c:pt>
                <c:pt idx="32">
                  <c:v>43984</c:v>
                </c:pt>
                <c:pt idx="33">
                  <c:v>43985</c:v>
                </c:pt>
                <c:pt idx="34">
                  <c:v>43986</c:v>
                </c:pt>
                <c:pt idx="35">
                  <c:v>43987</c:v>
                </c:pt>
                <c:pt idx="36">
                  <c:v>43988</c:v>
                </c:pt>
                <c:pt idx="37">
                  <c:v>43989</c:v>
                </c:pt>
                <c:pt idx="38">
                  <c:v>43990</c:v>
                </c:pt>
                <c:pt idx="39">
                  <c:v>43991</c:v>
                </c:pt>
                <c:pt idx="40">
                  <c:v>43992</c:v>
                </c:pt>
                <c:pt idx="41">
                  <c:v>43993</c:v>
                </c:pt>
                <c:pt idx="42">
                  <c:v>43994</c:v>
                </c:pt>
                <c:pt idx="43">
                  <c:v>43995</c:v>
                </c:pt>
                <c:pt idx="44">
                  <c:v>43996</c:v>
                </c:pt>
                <c:pt idx="45">
                  <c:v>43997</c:v>
                </c:pt>
                <c:pt idx="46">
                  <c:v>43998</c:v>
                </c:pt>
                <c:pt idx="47">
                  <c:v>43999</c:v>
                </c:pt>
                <c:pt idx="48">
                  <c:v>44000</c:v>
                </c:pt>
                <c:pt idx="49">
                  <c:v>44001</c:v>
                </c:pt>
                <c:pt idx="50">
                  <c:v>44002</c:v>
                </c:pt>
                <c:pt idx="51">
                  <c:v>44003</c:v>
                </c:pt>
                <c:pt idx="52">
                  <c:v>44004</c:v>
                </c:pt>
                <c:pt idx="53">
                  <c:v>44005</c:v>
                </c:pt>
                <c:pt idx="54">
                  <c:v>44006</c:v>
                </c:pt>
                <c:pt idx="55">
                  <c:v>44007</c:v>
                </c:pt>
                <c:pt idx="56">
                  <c:v>44008</c:v>
                </c:pt>
                <c:pt idx="57">
                  <c:v>44009</c:v>
                </c:pt>
                <c:pt idx="58">
                  <c:v>44010</c:v>
                </c:pt>
                <c:pt idx="59">
                  <c:v>44011</c:v>
                </c:pt>
                <c:pt idx="60">
                  <c:v>44012</c:v>
                </c:pt>
                <c:pt idx="61">
                  <c:v>44013</c:v>
                </c:pt>
                <c:pt idx="62">
                  <c:v>44014</c:v>
                </c:pt>
                <c:pt idx="63">
                  <c:v>44015</c:v>
                </c:pt>
                <c:pt idx="64">
                  <c:v>44016</c:v>
                </c:pt>
                <c:pt idx="65">
                  <c:v>44017</c:v>
                </c:pt>
                <c:pt idx="66">
                  <c:v>44018</c:v>
                </c:pt>
                <c:pt idx="67">
                  <c:v>44019</c:v>
                </c:pt>
                <c:pt idx="68">
                  <c:v>44020</c:v>
                </c:pt>
                <c:pt idx="69">
                  <c:v>44021</c:v>
                </c:pt>
                <c:pt idx="70">
                  <c:v>44022</c:v>
                </c:pt>
                <c:pt idx="71">
                  <c:v>44023</c:v>
                </c:pt>
                <c:pt idx="72">
                  <c:v>44024</c:v>
                </c:pt>
                <c:pt idx="73">
                  <c:v>44025</c:v>
                </c:pt>
                <c:pt idx="74">
                  <c:v>44026</c:v>
                </c:pt>
                <c:pt idx="75">
                  <c:v>44027</c:v>
                </c:pt>
                <c:pt idx="76">
                  <c:v>44028</c:v>
                </c:pt>
                <c:pt idx="77">
                  <c:v>44029</c:v>
                </c:pt>
                <c:pt idx="78">
                  <c:v>44030</c:v>
                </c:pt>
                <c:pt idx="79">
                  <c:v>44031</c:v>
                </c:pt>
                <c:pt idx="80">
                  <c:v>44032</c:v>
                </c:pt>
                <c:pt idx="81">
                  <c:v>44033</c:v>
                </c:pt>
                <c:pt idx="82">
                  <c:v>44034</c:v>
                </c:pt>
                <c:pt idx="83">
                  <c:v>44035</c:v>
                </c:pt>
                <c:pt idx="84">
                  <c:v>44036</c:v>
                </c:pt>
                <c:pt idx="85">
                  <c:v>44037</c:v>
                </c:pt>
                <c:pt idx="86">
                  <c:v>44038</c:v>
                </c:pt>
                <c:pt idx="87">
                  <c:v>44039</c:v>
                </c:pt>
                <c:pt idx="88">
                  <c:v>44040</c:v>
                </c:pt>
                <c:pt idx="89">
                  <c:v>44041</c:v>
                </c:pt>
                <c:pt idx="90">
                  <c:v>44042</c:v>
                </c:pt>
                <c:pt idx="91">
                  <c:v>44043</c:v>
                </c:pt>
                <c:pt idx="92">
                  <c:v>44044</c:v>
                </c:pt>
                <c:pt idx="93">
                  <c:v>44045</c:v>
                </c:pt>
                <c:pt idx="94">
                  <c:v>44046</c:v>
                </c:pt>
                <c:pt idx="95">
                  <c:v>44047</c:v>
                </c:pt>
                <c:pt idx="96">
                  <c:v>44048</c:v>
                </c:pt>
                <c:pt idx="97">
                  <c:v>44049</c:v>
                </c:pt>
                <c:pt idx="98">
                  <c:v>44050</c:v>
                </c:pt>
                <c:pt idx="99">
                  <c:v>44051</c:v>
                </c:pt>
                <c:pt idx="100">
                  <c:v>44052</c:v>
                </c:pt>
                <c:pt idx="101">
                  <c:v>44053</c:v>
                </c:pt>
                <c:pt idx="102">
                  <c:v>44054</c:v>
                </c:pt>
                <c:pt idx="103">
                  <c:v>44055</c:v>
                </c:pt>
                <c:pt idx="104">
                  <c:v>44056</c:v>
                </c:pt>
                <c:pt idx="105">
                  <c:v>44057</c:v>
                </c:pt>
                <c:pt idx="106">
                  <c:v>44058</c:v>
                </c:pt>
                <c:pt idx="107">
                  <c:v>44059</c:v>
                </c:pt>
                <c:pt idx="108">
                  <c:v>44060</c:v>
                </c:pt>
                <c:pt idx="109">
                  <c:v>44061</c:v>
                </c:pt>
                <c:pt idx="110">
                  <c:v>44062</c:v>
                </c:pt>
                <c:pt idx="111">
                  <c:v>44063</c:v>
                </c:pt>
                <c:pt idx="112">
                  <c:v>44064</c:v>
                </c:pt>
                <c:pt idx="113">
                  <c:v>44065</c:v>
                </c:pt>
                <c:pt idx="114">
                  <c:v>44066</c:v>
                </c:pt>
                <c:pt idx="115">
                  <c:v>44067</c:v>
                </c:pt>
                <c:pt idx="116">
                  <c:v>44068</c:v>
                </c:pt>
                <c:pt idx="117">
                  <c:v>44069</c:v>
                </c:pt>
                <c:pt idx="118">
                  <c:v>44070</c:v>
                </c:pt>
                <c:pt idx="119">
                  <c:v>44071</c:v>
                </c:pt>
                <c:pt idx="120">
                  <c:v>44072</c:v>
                </c:pt>
                <c:pt idx="121" formatCode="dd/mm/yyyy">
                  <c:v>44073</c:v>
                </c:pt>
              </c:numCache>
            </c:numRef>
          </c:cat>
          <c:val>
            <c:numRef>
              <c:f>Лист1!$B$2:$B$123</c:f>
              <c:numCache>
                <c:formatCode>General</c:formatCode>
                <c:ptCount val="12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484416"/>
        <c:axId val="209514880"/>
      </c:barChart>
      <c:dateAx>
        <c:axId val="20948441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209514880"/>
        <c:crosses val="autoZero"/>
        <c:auto val="1"/>
        <c:lblOffset val="100"/>
        <c:baseTimeUnit val="days"/>
        <c:majorUnit val="1"/>
      </c:dateAx>
      <c:valAx>
        <c:axId val="2095148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094844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30.08.2020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9</a:t>
                </a:r>
                <a:r>
                  <a:rPr lang="ro-RO" b="1" dirty="0">
                    <a:solidFill>
                      <a:schemeClr val="bg1"/>
                    </a:solidFill>
                  </a:rPr>
                  <a:t>92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6</a:t>
            </a:r>
            <a:r>
              <a:rPr lang="en-US" sz="8000" b="1" dirty="0">
                <a:solidFill>
                  <a:srgbClr val="1D46F3"/>
                </a:solidFill>
              </a:rPr>
              <a:t>.</a:t>
            </a:r>
            <a:r>
              <a:rPr lang="ro-RO" sz="8000" b="1" dirty="0">
                <a:solidFill>
                  <a:srgbClr val="1D46F3"/>
                </a:solidFill>
              </a:rPr>
              <a:t>519</a:t>
            </a:r>
            <a:r>
              <a:rPr lang="en-US" sz="8000" b="1" dirty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2</a:t>
                </a:r>
                <a:r>
                  <a:rPr lang="en-US" b="1" dirty="0"/>
                  <a:t>.</a:t>
                </a:r>
                <a:r>
                  <a:rPr lang="ro-RO" b="1" dirty="0"/>
                  <a:t>887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u-RU" b="1" dirty="0"/>
                  <a:t>1</a:t>
                </a:r>
                <a:r>
                  <a:rPr lang="ro-RO" b="1" dirty="0"/>
                  <a:t>.308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1.324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3466655" y="10769760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10.204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435146" y="2207724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296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456152" y="798953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36.700</a:t>
                </a:r>
                <a:endParaRPr b="1" dirty="0"/>
              </a:p>
            </p:txBody>
          </p:sp>
        </p:grpSp>
      </p:grpSp>
      <p:grpSp>
        <p:nvGrpSpPr>
          <p:cNvPr id="39" name="Group 8"/>
          <p:cNvGrpSpPr/>
          <p:nvPr/>
        </p:nvGrpSpPr>
        <p:grpSpPr>
          <a:xfrm>
            <a:off x="3456152" y="5137268"/>
            <a:ext cx="17708410" cy="2285418"/>
            <a:chOff x="0" y="-2"/>
            <a:chExt cx="17708409" cy="2285416"/>
          </a:xfrm>
        </p:grpSpPr>
        <p:grpSp>
          <p:nvGrpSpPr>
            <p:cNvPr id="40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5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dirty="0" err="1"/>
                  <a:t>i</a:t>
                </a:r>
                <a:r>
                  <a:rPr lang="ro-RO" dirty="0" err="1"/>
                  <a:t>mport</a:t>
                </a:r>
                <a:endParaRPr dirty="0"/>
              </a:p>
            </p:txBody>
          </p:sp>
        </p:grpSp>
        <p:grpSp>
          <p:nvGrpSpPr>
            <p:cNvPr id="41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2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3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900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989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213.124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3547058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80260357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2</a:t>
                </a:r>
                <a:r>
                  <a:rPr lang="ro-RO" b="1" dirty="0">
                    <a:solidFill>
                      <a:schemeClr val="bg1"/>
                    </a:solidFill>
                  </a:rPr>
                  <a:t>5.504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+365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31738040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+20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544</a:t>
                </a:r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33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4213</TotalTime>
  <Words>248</Words>
  <Application>Microsoft Office PowerPoint</Application>
  <PresentationFormat>Custom</PresentationFormat>
  <Paragraphs>121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6.519 Persoane revenite în țară (24H)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576</cp:revision>
  <dcterms:modified xsi:type="dcterms:W3CDTF">2020-08-30T12:59:26Z</dcterms:modified>
</cp:coreProperties>
</file>