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 varScale="1">
        <p:scale>
          <a:sx n="55" d="100"/>
          <a:sy n="55" d="100"/>
        </p:scale>
        <p:origin x="630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D14B1E57-C65F-4196-A458-68190E31D893}"/>
    <pc:docChg chg="modSld">
      <pc:chgData name="Roman Coretchi" userId="0ad885832603583f" providerId="LiveId" clId="{D14B1E57-C65F-4196-A458-68190E31D893}" dt="2020-09-15T12:54:59.396" v="245" actId="20577"/>
      <pc:docMkLst>
        <pc:docMk/>
      </pc:docMkLst>
      <pc:sldChg chg="modSp mod">
        <pc:chgData name="Roman Coretchi" userId="0ad885832603583f" providerId="LiveId" clId="{D14B1E57-C65F-4196-A458-68190E31D893}" dt="2020-09-15T12:13:33.582" v="121" actId="20577"/>
        <pc:sldMkLst>
          <pc:docMk/>
          <pc:sldMk cId="0" sldId="256"/>
        </pc:sldMkLst>
        <pc:spChg chg="mod">
          <ac:chgData name="Roman Coretchi" userId="0ad885832603583f" providerId="LiveId" clId="{D14B1E57-C65F-4196-A458-68190E31D893}" dt="2020-09-15T12:13:33.582" v="12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14B1E57-C65F-4196-A458-68190E31D893}" dt="2020-09-15T12:29:00.445" v="198" actId="20577"/>
        <pc:sldMkLst>
          <pc:docMk/>
          <pc:sldMk cId="0" sldId="257"/>
        </pc:sldMkLst>
        <pc:spChg chg="mod">
          <ac:chgData name="Roman Coretchi" userId="0ad885832603583f" providerId="LiveId" clId="{D14B1E57-C65F-4196-A458-68190E31D893}" dt="2020-09-15T12:29:00.445" v="19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14B1E57-C65F-4196-A458-68190E31D893}" dt="2020-09-15T12:23:43.086" v="181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14B1E57-C65F-4196-A458-68190E31D893}" dt="2020-09-15T12:26:01.09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14B1E57-C65F-4196-A458-68190E31D893}" dt="2020-09-15T12:25:41.773" v="183" actId="20577"/>
          <ac:spMkLst>
            <pc:docMk/>
            <pc:sldMk cId="0" sldId="257"/>
            <ac:spMk id="43" creationId="{00000000-0000-0000-0000-000000000000}"/>
          </ac:spMkLst>
        </pc:spChg>
      </pc:sldChg>
      <pc:sldChg chg="modSp mod">
        <pc:chgData name="Roman Coretchi" userId="0ad885832603583f" providerId="LiveId" clId="{D14B1E57-C65F-4196-A458-68190E31D893}" dt="2020-09-15T12:23:12.701" v="175" actId="20577"/>
        <pc:sldMkLst>
          <pc:docMk/>
          <pc:sldMk cId="0" sldId="265"/>
        </pc:sldMkLst>
        <pc:spChg chg="mod">
          <ac:chgData name="Roman Coretchi" userId="0ad885832603583f" providerId="LiveId" clId="{D14B1E57-C65F-4196-A458-68190E31D893}" dt="2020-09-15T12:22:58.716" v="16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14B1E57-C65F-4196-A458-68190E31D893}" dt="2020-09-15T12:23:06.536" v="16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14B1E57-C65F-4196-A458-68190E31D893}" dt="2020-09-15T12:23:12.701" v="17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14B1E57-C65F-4196-A458-68190E31D893}" dt="2020-09-15T12:22:46.453" v="155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D14B1E57-C65F-4196-A458-68190E31D893}" dt="2020-09-15T12:29:33.042" v="204"/>
        <pc:sldMkLst>
          <pc:docMk/>
          <pc:sldMk cId="1648524542" sldId="266"/>
        </pc:sldMkLst>
        <pc:graphicFrameChg chg="mod">
          <ac:chgData name="Roman Coretchi" userId="0ad885832603583f" providerId="LiveId" clId="{D14B1E57-C65F-4196-A458-68190E31D893}" dt="2020-09-15T12:29:33.042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D14B1E57-C65F-4196-A458-68190E31D893}" dt="2020-09-15T12:19:44.107" v="138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14B1E57-C65F-4196-A458-68190E31D893}" dt="2020-09-15T12:22:30.341" v="147" actId="20577"/>
        <pc:sldMkLst>
          <pc:docMk/>
          <pc:sldMk cId="65833316" sldId="269"/>
        </pc:sldMkLst>
        <pc:spChg chg="mod">
          <ac:chgData name="Roman Coretchi" userId="0ad885832603583f" providerId="LiveId" clId="{D14B1E57-C65F-4196-A458-68190E31D893}" dt="2020-09-15T12:22:27.740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14B1E57-C65F-4196-A458-68190E31D893}" dt="2020-09-15T12:22:30.341" v="14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14B1E57-C65F-4196-A458-68190E31D893}" dt="2020-09-15T12:54:59.396" v="245" actId="20577"/>
        <pc:sldMkLst>
          <pc:docMk/>
          <pc:sldMk cId="3246520108" sldId="270"/>
        </pc:sldMkLst>
        <pc:spChg chg="mod">
          <ac:chgData name="Roman Coretchi" userId="0ad885832603583f" providerId="LiveId" clId="{D14B1E57-C65F-4196-A458-68190E31D893}" dt="2020-09-15T12:54:59.396" v="24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14B1E57-C65F-4196-A458-68190E31D893}" dt="2020-09-15T12:20:00.972" v="140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14B1E57-C65F-4196-A458-68190E31D893}" dt="2020-09-15T12:14:07.565" v="133" actId="20577"/>
        <pc:sldMkLst>
          <pc:docMk/>
          <pc:sldMk cId="3867902015" sldId="271"/>
        </pc:sldMkLst>
        <pc:spChg chg="mod">
          <ac:chgData name="Roman Coretchi" userId="0ad885832603583f" providerId="LiveId" clId="{D14B1E57-C65F-4196-A458-68190E31D893}" dt="2020-09-15T12:14:07.565" v="1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14B1E57-C65F-4196-A458-68190E31D893}" dt="2020-09-15T12:13:46.237" v="12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14B1E57-C65F-4196-A458-68190E31D893}" dt="2020-09-15T12:52:29.334" v="241" actId="20577"/>
        <pc:sldMkLst>
          <pc:docMk/>
          <pc:sldMk cId="1616148053" sldId="349"/>
        </pc:sldMkLst>
        <pc:spChg chg="mod">
          <ac:chgData name="Roman Coretchi" userId="0ad885832603583f" providerId="LiveId" clId="{D14B1E57-C65F-4196-A458-68190E31D893}" dt="2020-09-15T12:52:18.179" v="23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14B1E57-C65F-4196-A458-68190E31D893}" dt="2020-09-15T12:52:20.214" v="23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14B1E57-C65F-4196-A458-68190E31D893}" dt="2020-09-15T12:52:22.564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14B1E57-C65F-4196-A458-68190E31D893}" dt="2020-09-15T12:52:29.334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14B1E57-C65F-4196-A458-68190E31D893}" dt="2020-09-15T12:27:44.678" v="19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14B1E57-C65F-4196-A458-68190E31D893}" dt="2020-09-15T12:51:57.125" v="230" actId="20577"/>
        <pc:sldMkLst>
          <pc:docMk/>
          <pc:sldMk cId="3684957474" sldId="355"/>
        </pc:sldMkLst>
        <pc:spChg chg="mod">
          <ac:chgData name="Roman Coretchi" userId="0ad885832603583f" providerId="LiveId" clId="{D14B1E57-C65F-4196-A458-68190E31D893}" dt="2020-09-15T12:51:57.125" v="23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14B1E57-C65F-4196-A458-68190E31D893}" dt="2020-09-15T12:51:23.455" v="22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14B1E57-C65F-4196-A458-68190E31D893}" dt="2020-09-15T12:51:09.916" v="21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14B1E57-C65F-4196-A458-68190E31D893}" dt="2020-09-15T12:51:00.351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175CF6FB-CFA0-4CF3-B9AE-24D71067064B}"/>
    <pc:docChg chg="modSld">
      <pc:chgData name="Roman Coretchi" userId="0ad885832603583f" providerId="LiveId" clId="{175CF6FB-CFA0-4CF3-B9AE-24D71067064B}" dt="2020-09-10T13:33:22.709" v="111" actId="20577"/>
      <pc:docMkLst>
        <pc:docMk/>
      </pc:docMkLst>
      <pc:sldChg chg="modSp mod">
        <pc:chgData name="Roman Coretchi" userId="0ad885832603583f" providerId="LiveId" clId="{175CF6FB-CFA0-4CF3-B9AE-24D71067064B}" dt="2020-09-10T13:07:03.481" v="1" actId="20577"/>
        <pc:sldMkLst>
          <pc:docMk/>
          <pc:sldMk cId="0" sldId="256"/>
        </pc:sldMkLst>
        <pc:spChg chg="mod">
          <ac:chgData name="Roman Coretchi" userId="0ad885832603583f" providerId="LiveId" clId="{175CF6FB-CFA0-4CF3-B9AE-24D71067064B}" dt="2020-09-10T13:07:03.481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175CF6FB-CFA0-4CF3-B9AE-24D71067064B}" dt="2020-09-10T13:14:06.113" v="76" actId="20577"/>
        <pc:sldMkLst>
          <pc:docMk/>
          <pc:sldMk cId="0" sldId="257"/>
        </pc:sldMkLst>
        <pc:spChg chg="mod">
          <ac:chgData name="Roman Coretchi" userId="0ad885832603583f" providerId="LiveId" clId="{175CF6FB-CFA0-4CF3-B9AE-24D71067064B}" dt="2020-09-10T13:14:06.113" v="7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175CF6FB-CFA0-4CF3-B9AE-24D71067064B}" dt="2020-09-10T13:07:31.081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175CF6FB-CFA0-4CF3-B9AE-24D71067064B}" dt="2020-09-10T13:07:58.7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175CF6FB-CFA0-4CF3-B9AE-24D71067064B}" dt="2020-09-10T13:07:35.094" v="7" actId="20577"/>
          <ac:spMkLst>
            <pc:docMk/>
            <pc:sldMk cId="0" sldId="257"/>
            <ac:spMk id="43" creationId="{00000000-0000-0000-0000-000000000000}"/>
          </ac:spMkLst>
        </pc:spChg>
      </pc:sldChg>
      <pc:sldChg chg="modSp mod">
        <pc:chgData name="Roman Coretchi" userId="0ad885832603583f" providerId="LiveId" clId="{175CF6FB-CFA0-4CF3-B9AE-24D71067064B}" dt="2020-09-10T13:12:56.468" v="72" actId="20577"/>
        <pc:sldMkLst>
          <pc:docMk/>
          <pc:sldMk cId="0" sldId="265"/>
        </pc:sldMkLst>
        <pc:spChg chg="mod">
          <ac:chgData name="Roman Coretchi" userId="0ad885832603583f" providerId="LiveId" clId="{175CF6FB-CFA0-4CF3-B9AE-24D71067064B}" dt="2020-09-10T13:12:33.306" v="5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175CF6FB-CFA0-4CF3-B9AE-24D71067064B}" dt="2020-09-10T13:12:43.081" v="62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175CF6FB-CFA0-4CF3-B9AE-24D71067064B}" dt="2020-09-10T13:12:56.468" v="72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175CF6FB-CFA0-4CF3-B9AE-24D71067064B}" dt="2020-09-10T13:12:22.154" v="5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175CF6FB-CFA0-4CF3-B9AE-24D71067064B}" dt="2020-09-10T13:09:41.653" v="22" actId="27918"/>
        <pc:sldMkLst>
          <pc:docMk/>
          <pc:sldMk cId="1648524542" sldId="266"/>
        </pc:sldMkLst>
      </pc:sldChg>
      <pc:sldChg chg="mod">
        <pc:chgData name="Roman Coretchi" userId="0ad885832603583f" providerId="LiveId" clId="{175CF6FB-CFA0-4CF3-B9AE-24D71067064B}" dt="2020-09-10T13:10:19.207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175CF6FB-CFA0-4CF3-B9AE-24D71067064B}" dt="2020-09-10T13:11:21.893" v="46" actId="20577"/>
        <pc:sldMkLst>
          <pc:docMk/>
          <pc:sldMk cId="65833316" sldId="269"/>
        </pc:sldMkLst>
        <pc:spChg chg="mod">
          <ac:chgData name="Roman Coretchi" userId="0ad885832603583f" providerId="LiveId" clId="{175CF6FB-CFA0-4CF3-B9AE-24D71067064B}" dt="2020-09-10T13:11:19.172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175CF6FB-CFA0-4CF3-B9AE-24D71067064B}" dt="2020-09-10T13:11:21.893" v="4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175CF6FB-CFA0-4CF3-B9AE-24D71067064B}" dt="2020-09-10T13:14:56.525" v="78" actId="20577"/>
        <pc:sldMkLst>
          <pc:docMk/>
          <pc:sldMk cId="3246520108" sldId="270"/>
        </pc:sldMkLst>
        <pc:spChg chg="mod">
          <ac:chgData name="Roman Coretchi" userId="0ad885832603583f" providerId="LiveId" clId="{175CF6FB-CFA0-4CF3-B9AE-24D71067064B}" dt="2020-09-10T13:14:56.525" v="7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175CF6FB-CFA0-4CF3-B9AE-24D71067064B}" dt="2020-09-10T13:10:02.676" v="34" actId="20577"/>
        <pc:sldMkLst>
          <pc:docMk/>
          <pc:sldMk cId="3867902015" sldId="271"/>
        </pc:sldMkLst>
        <pc:spChg chg="mod">
          <ac:chgData name="Roman Coretchi" userId="0ad885832603583f" providerId="LiveId" clId="{175CF6FB-CFA0-4CF3-B9AE-24D71067064B}" dt="2020-09-10T13:10:02.676" v="3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175CF6FB-CFA0-4CF3-B9AE-24D71067064B}" dt="2020-09-10T13:09:52.428" v="2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175CF6FB-CFA0-4CF3-B9AE-24D71067064B}" dt="2020-09-10T13:33:22.709" v="111" actId="20577"/>
        <pc:sldMkLst>
          <pc:docMk/>
          <pc:sldMk cId="1616148053" sldId="349"/>
        </pc:sldMkLst>
        <pc:spChg chg="mod">
          <ac:chgData name="Roman Coretchi" userId="0ad885832603583f" providerId="LiveId" clId="{175CF6FB-CFA0-4CF3-B9AE-24D71067064B}" dt="2020-09-10T13:33:06.149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175CF6FB-CFA0-4CF3-B9AE-24D71067064B}" dt="2020-09-10T13:33:11.429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175CF6FB-CFA0-4CF3-B9AE-24D71067064B}" dt="2020-09-10T13:33:13.91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175CF6FB-CFA0-4CF3-B9AE-24D71067064B}" dt="2020-09-10T13:33:22.709" v="11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175CF6FB-CFA0-4CF3-B9AE-24D71067064B}" dt="2020-09-10T13:09:19.296" v="17" actId="27636"/>
        <pc:sldMkLst>
          <pc:docMk/>
          <pc:sldMk cId="738004287" sldId="354"/>
        </pc:sldMkLst>
        <pc:graphicFrameChg chg="mod">
          <ac:chgData name="Roman Coretchi" userId="0ad885832603583f" providerId="LiveId" clId="{175CF6FB-CFA0-4CF3-B9AE-24D71067064B}" dt="2020-09-10T13:09:19.296" v="17" actId="2763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175CF6FB-CFA0-4CF3-B9AE-24D71067064B}" dt="2020-09-10T13:31:18.854" v="102" actId="20577"/>
        <pc:sldMkLst>
          <pc:docMk/>
          <pc:sldMk cId="3684957474" sldId="355"/>
        </pc:sldMkLst>
        <pc:spChg chg="mod">
          <ac:chgData name="Roman Coretchi" userId="0ad885832603583f" providerId="LiveId" clId="{175CF6FB-CFA0-4CF3-B9AE-24D71067064B}" dt="2020-09-10T13:31:18.854" v="10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175CF6FB-CFA0-4CF3-B9AE-24D71067064B}" dt="2020-09-10T13:30:56.215" v="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175CF6FB-CFA0-4CF3-B9AE-24D71067064B}" dt="2020-09-10T13:30:44.918" v="9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175CF6FB-CFA0-4CF3-B9AE-24D71067064B}" dt="2020-09-10T13:30:31.469" v="8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19A086D-5C38-44E0-AD63-C2407089761B}"/>
    <pc:docChg chg="modSld">
      <pc:chgData name="Roman Coretchi" userId="0ad885832603583f" providerId="LiveId" clId="{319A086D-5C38-44E0-AD63-C2407089761B}" dt="2020-09-16T12:59:28.172" v="116" actId="20577"/>
      <pc:docMkLst>
        <pc:docMk/>
      </pc:docMkLst>
      <pc:sldChg chg="modSp mod">
        <pc:chgData name="Roman Coretchi" userId="0ad885832603583f" providerId="LiveId" clId="{319A086D-5C38-44E0-AD63-C2407089761B}" dt="2020-09-16T12:24:51.472" v="1" actId="20577"/>
        <pc:sldMkLst>
          <pc:docMk/>
          <pc:sldMk cId="0" sldId="256"/>
        </pc:sldMkLst>
        <pc:spChg chg="mod">
          <ac:chgData name="Roman Coretchi" userId="0ad885832603583f" providerId="LiveId" clId="{319A086D-5C38-44E0-AD63-C2407089761B}" dt="2020-09-16T12:24:51.47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19A086D-5C38-44E0-AD63-C2407089761B}" dt="2020-09-16T12:36:07.779" v="79" actId="20577"/>
        <pc:sldMkLst>
          <pc:docMk/>
          <pc:sldMk cId="0" sldId="257"/>
        </pc:sldMkLst>
        <pc:spChg chg="mod">
          <ac:chgData name="Roman Coretchi" userId="0ad885832603583f" providerId="LiveId" clId="{319A086D-5C38-44E0-AD63-C2407089761B}" dt="2020-09-16T12:36:07.779" v="7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19A086D-5C38-44E0-AD63-C2407089761B}" dt="2020-09-16T12:24:58.438" v="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319A086D-5C38-44E0-AD63-C2407089761B}" dt="2020-09-16T12:25:45.762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19A086D-5C38-44E0-AD63-C2407089761B}" dt="2020-09-16T12:25:07.826" v="5" actId="20577"/>
          <ac:spMkLst>
            <pc:docMk/>
            <pc:sldMk cId="0" sldId="257"/>
            <ac:spMk id="43" creationId="{00000000-0000-0000-0000-000000000000}"/>
          </ac:spMkLst>
        </pc:spChg>
      </pc:sldChg>
      <pc:sldChg chg="modSp mod">
        <pc:chgData name="Roman Coretchi" userId="0ad885832603583f" providerId="LiveId" clId="{319A086D-5C38-44E0-AD63-C2407089761B}" dt="2020-09-16T12:35:16.660" v="73" actId="20577"/>
        <pc:sldMkLst>
          <pc:docMk/>
          <pc:sldMk cId="0" sldId="265"/>
        </pc:sldMkLst>
        <pc:spChg chg="mod">
          <ac:chgData name="Roman Coretchi" userId="0ad885832603583f" providerId="LiveId" clId="{319A086D-5C38-44E0-AD63-C2407089761B}" dt="2020-09-16T12:34:58.207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319A086D-5C38-44E0-AD63-C2407089761B}" dt="2020-09-16T12:35:05.859" v="61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319A086D-5C38-44E0-AD63-C2407089761B}" dt="2020-09-16T12:35:16.660" v="73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319A086D-5C38-44E0-AD63-C2407089761B}" dt="2020-09-16T12:34:23.286" v="5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319A086D-5C38-44E0-AD63-C2407089761B}" dt="2020-09-16T12:26:48.741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319A086D-5C38-44E0-AD63-C2407089761B}" dt="2020-09-16T12:33:14.642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19A086D-5C38-44E0-AD63-C2407089761B}" dt="2020-09-16T12:34:06.467" v="45" actId="20577"/>
        <pc:sldMkLst>
          <pc:docMk/>
          <pc:sldMk cId="65833316" sldId="269"/>
        </pc:sldMkLst>
        <pc:spChg chg="mod">
          <ac:chgData name="Roman Coretchi" userId="0ad885832603583f" providerId="LiveId" clId="{319A086D-5C38-44E0-AD63-C2407089761B}" dt="2020-09-16T12:34:04.83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19A086D-5C38-44E0-AD63-C2407089761B}" dt="2020-09-16T12:34:06.467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19A086D-5C38-44E0-AD63-C2407089761B}" dt="2020-09-16T12:32:47.829" v="33" actId="20577"/>
        <pc:sldMkLst>
          <pc:docMk/>
          <pc:sldMk cId="3867902015" sldId="271"/>
        </pc:sldMkLst>
        <pc:spChg chg="mod">
          <ac:chgData name="Roman Coretchi" userId="0ad885832603583f" providerId="LiveId" clId="{319A086D-5C38-44E0-AD63-C2407089761B}" dt="2020-09-16T12:32:47.829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19A086D-5C38-44E0-AD63-C2407089761B}" dt="2020-09-16T12:32:29.52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19A086D-5C38-44E0-AD63-C2407089761B}" dt="2020-09-16T12:59:28.172" v="116" actId="20577"/>
        <pc:sldMkLst>
          <pc:docMk/>
          <pc:sldMk cId="1616148053" sldId="349"/>
        </pc:sldMkLst>
        <pc:spChg chg="mod">
          <ac:chgData name="Roman Coretchi" userId="0ad885832603583f" providerId="LiveId" clId="{319A086D-5C38-44E0-AD63-C2407089761B}" dt="2020-09-16T12:59:20.931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19A086D-5C38-44E0-AD63-C2407089761B}" dt="2020-09-16T12:59:26.098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19A086D-5C38-44E0-AD63-C2407089761B}" dt="2020-09-16T12:59:28.172" v="116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319A086D-5C38-44E0-AD63-C2407089761B}" dt="2020-09-16T12:26:12.128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19A086D-5C38-44E0-AD63-C2407089761B}" dt="2020-09-16T12:59:07.907" v="107" actId="20577"/>
        <pc:sldMkLst>
          <pc:docMk/>
          <pc:sldMk cId="3684957474" sldId="355"/>
        </pc:sldMkLst>
        <pc:spChg chg="mod">
          <ac:chgData name="Roman Coretchi" userId="0ad885832603583f" providerId="LiveId" clId="{319A086D-5C38-44E0-AD63-C2407089761B}" dt="2020-09-16T12:58:56.756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19A086D-5C38-44E0-AD63-C2407089761B}" dt="2020-09-16T12:59:07.907" v="10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19A086D-5C38-44E0-AD63-C2407089761B}" dt="2020-09-16T12:58:51.433" v="9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19A086D-5C38-44E0-AD63-C2407089761B}" dt="2020-09-16T12:58:42.114" v="8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1038186D-64E6-455D-8312-1358C0604F2B}"/>
    <pc:docChg chg="custSel modSld">
      <pc:chgData name="Roman Coretchi" userId="0ad885832603583f" providerId="LiveId" clId="{1038186D-64E6-455D-8312-1358C0604F2B}" dt="2020-09-21T12:30:17.231" v="582" actId="20577"/>
      <pc:docMkLst>
        <pc:docMk/>
      </pc:docMkLst>
      <pc:sldChg chg="modSp mod">
        <pc:chgData name="Roman Coretchi" userId="0ad885832603583f" providerId="LiveId" clId="{1038186D-64E6-455D-8312-1358C0604F2B}" dt="2020-09-21T11:57:59.025" v="477" actId="20577"/>
        <pc:sldMkLst>
          <pc:docMk/>
          <pc:sldMk cId="0" sldId="256"/>
        </pc:sldMkLst>
        <pc:spChg chg="mod">
          <ac:chgData name="Roman Coretchi" userId="0ad885832603583f" providerId="LiveId" clId="{1038186D-64E6-455D-8312-1358C0604F2B}" dt="2020-09-21T11:57:59.025" v="477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1038186D-64E6-455D-8312-1358C0604F2B}" dt="2020-09-21T12:10:32.333" v="548" actId="20577"/>
        <pc:sldMkLst>
          <pc:docMk/>
          <pc:sldMk cId="0" sldId="257"/>
        </pc:sldMkLst>
        <pc:spChg chg="mod">
          <ac:chgData name="Roman Coretchi" userId="0ad885832603583f" providerId="LiveId" clId="{1038186D-64E6-455D-8312-1358C0604F2B}" dt="2020-09-21T12:10:32.333" v="54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1038186D-64E6-455D-8312-1358C0604F2B}" dt="2020-09-21T11:58:05.828" v="481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1038186D-64E6-455D-8312-1358C0604F2B}" dt="2020-09-21T11:58:52.778" v="48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1038186D-64E6-455D-8312-1358C0604F2B}" dt="2020-09-20T11:40:25.551" v="356" actId="20577"/>
          <ac:spMkLst>
            <pc:docMk/>
            <pc:sldMk cId="0" sldId="257"/>
            <ac:spMk id="43" creationId="{00000000-0000-0000-0000-000000000000}"/>
          </ac:spMkLst>
        </pc:spChg>
        <pc:grpChg chg="mod">
          <ac:chgData name="Roman Coretchi" userId="0ad885832603583f" providerId="LiveId" clId="{1038186D-64E6-455D-8312-1358C0604F2B}" dt="2020-09-21T11:58:48.835" v="485" actId="1076"/>
          <ac:grpSpMkLst>
            <pc:docMk/>
            <pc:sldMk cId="0" sldId="257"/>
            <ac:grpSpMk id="18" creationId="{B230AAAA-EB30-482A-B6BB-05E34EE7E3DF}"/>
          </ac:grpSpMkLst>
        </pc:grpChg>
        <pc:grpChg chg="mod">
          <ac:chgData name="Roman Coretchi" userId="0ad885832603583f" providerId="LiveId" clId="{1038186D-64E6-455D-8312-1358C0604F2B}" dt="2020-09-21T11:58:41.299" v="483" actId="1076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1038186D-64E6-455D-8312-1358C0604F2B}" dt="2020-09-21T11:58:46.533" v="484" actId="1076"/>
          <ac:grpSpMkLst>
            <pc:docMk/>
            <pc:sldMk cId="0" sldId="257"/>
            <ac:grpSpMk id="32" creationId="{00000000-0000-0000-0000-000000000000}"/>
          </ac:grpSpMkLst>
        </pc:grpChg>
        <pc:grpChg chg="del">
          <ac:chgData name="Roman Coretchi" userId="0ad885832603583f" providerId="LiveId" clId="{1038186D-64E6-455D-8312-1358C0604F2B}" dt="2020-09-21T11:58:36.951" v="482" actId="478"/>
          <ac:grpSpMkLst>
            <pc:docMk/>
            <pc:sldMk cId="0" sldId="257"/>
            <ac:grpSpMk id="39" creationId="{00000000-0000-0000-0000-000000000000}"/>
          </ac:grpSpMkLst>
        </pc:grpChg>
      </pc:sldChg>
      <pc:sldChg chg="modSp mod">
        <pc:chgData name="Roman Coretchi" userId="0ad885832603583f" providerId="LiveId" clId="{1038186D-64E6-455D-8312-1358C0604F2B}" dt="2020-09-21T12:06:13.442" v="546" actId="20577"/>
        <pc:sldMkLst>
          <pc:docMk/>
          <pc:sldMk cId="0" sldId="265"/>
        </pc:sldMkLst>
        <pc:spChg chg="mod">
          <ac:chgData name="Roman Coretchi" userId="0ad885832603583f" providerId="LiveId" clId="{1038186D-64E6-455D-8312-1358C0604F2B}" dt="2020-09-21T12:05:45.009" v="532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1038186D-64E6-455D-8312-1358C0604F2B}" dt="2020-09-21T12:05:58.819" v="53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1038186D-64E6-455D-8312-1358C0604F2B}" dt="2020-09-21T12:06:13.442" v="54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1038186D-64E6-455D-8312-1358C0604F2B}" dt="2020-09-21T12:05:33.660" v="52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1038186D-64E6-455D-8312-1358C0604F2B}" dt="2020-09-21T12:01:52.291" v="497" actId="27918"/>
        <pc:sldMkLst>
          <pc:docMk/>
          <pc:sldMk cId="1648524542" sldId="266"/>
        </pc:sldMkLst>
        <pc:graphicFrameChg chg="mod">
          <ac:chgData name="Roman Coretchi" userId="0ad885832603583f" providerId="LiveId" clId="{1038186D-64E6-455D-8312-1358C0604F2B}" dt="2020-09-17T12:30:21.414" v="25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1038186D-64E6-455D-8312-1358C0604F2B}" dt="2020-09-21T12:03:17.102" v="516" actId="27918"/>
        <pc:sldMkLst>
          <pc:docMk/>
          <pc:sldMk cId="2376992354" sldId="268"/>
        </pc:sldMkLst>
        <pc:graphicFrameChg chg="mod">
          <ac:chgData name="Roman Coretchi" userId="0ad885832603583f" providerId="LiveId" clId="{1038186D-64E6-455D-8312-1358C0604F2B}" dt="2020-09-19T12:47:15.611" v="304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1038186D-64E6-455D-8312-1358C0604F2B}" dt="2020-09-21T12:04:25.100" v="524" actId="20577"/>
        <pc:sldMkLst>
          <pc:docMk/>
          <pc:sldMk cId="65833316" sldId="269"/>
        </pc:sldMkLst>
        <pc:spChg chg="mod">
          <ac:chgData name="Roman Coretchi" userId="0ad885832603583f" providerId="LiveId" clId="{1038186D-64E6-455D-8312-1358C0604F2B}" dt="2020-09-21T12:04:23.028" v="52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1038186D-64E6-455D-8312-1358C0604F2B}" dt="2020-09-21T12:04:25.100" v="52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1038186D-64E6-455D-8312-1358C0604F2B}" dt="2020-09-21T12:15:59.743" v="550" actId="20577"/>
        <pc:sldMkLst>
          <pc:docMk/>
          <pc:sldMk cId="3246520108" sldId="270"/>
        </pc:sldMkLst>
        <pc:spChg chg="mod">
          <ac:chgData name="Roman Coretchi" userId="0ad885832603583f" providerId="LiveId" clId="{1038186D-64E6-455D-8312-1358C0604F2B}" dt="2020-09-21T12:15:59.743" v="55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1038186D-64E6-455D-8312-1358C0604F2B}" dt="2020-09-21T12:03:40.517" v="51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1038186D-64E6-455D-8312-1358C0604F2B}" dt="2020-09-21T12:02:55.981" v="511" actId="20577"/>
        <pc:sldMkLst>
          <pc:docMk/>
          <pc:sldMk cId="3867902015" sldId="271"/>
        </pc:sldMkLst>
        <pc:spChg chg="mod">
          <ac:chgData name="Roman Coretchi" userId="0ad885832603583f" providerId="LiveId" clId="{1038186D-64E6-455D-8312-1358C0604F2B}" dt="2020-09-21T12:02:55.981" v="51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1038186D-64E6-455D-8312-1358C0604F2B}" dt="2020-09-21T12:02:11.109" v="5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1038186D-64E6-455D-8312-1358C0604F2B}" dt="2020-09-21T12:30:17.231" v="582" actId="20577"/>
        <pc:sldMkLst>
          <pc:docMk/>
          <pc:sldMk cId="1616148053" sldId="349"/>
        </pc:sldMkLst>
        <pc:spChg chg="mod">
          <ac:chgData name="Roman Coretchi" userId="0ad885832603583f" providerId="LiveId" clId="{1038186D-64E6-455D-8312-1358C0604F2B}" dt="2020-09-21T12:29:54.479" v="57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1038186D-64E6-455D-8312-1358C0604F2B}" dt="2020-09-21T12:30:02.087" v="57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1038186D-64E6-455D-8312-1358C0604F2B}" dt="2020-09-21T12:30:13.491" v="58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1038186D-64E6-455D-8312-1358C0604F2B}" dt="2020-09-21T12:30:17.231" v="58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1038186D-64E6-455D-8312-1358C0604F2B}" dt="2020-09-21T12:01:10.725" v="49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1038186D-64E6-455D-8312-1358C0604F2B}" dt="2020-09-21T12:29:41.002" v="572" actId="20577"/>
        <pc:sldMkLst>
          <pc:docMk/>
          <pc:sldMk cId="3684957474" sldId="355"/>
        </pc:sldMkLst>
        <pc:spChg chg="mod">
          <ac:chgData name="Roman Coretchi" userId="0ad885832603583f" providerId="LiveId" clId="{1038186D-64E6-455D-8312-1358C0604F2B}" dt="2020-09-21T12:29:41.002" v="5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1038186D-64E6-455D-8312-1358C0604F2B}" dt="2020-09-21T12:29:25.247" v="5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1038186D-64E6-455D-8312-1358C0604F2B}" dt="2020-09-21T12:29:06.986" v="56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1038186D-64E6-455D-8312-1358C0604F2B}" dt="2020-09-21T12:28:59.536" v="55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01050AC-C394-430F-91BC-12C2DE85C8C3}"/>
    <pc:docChg chg="modSld">
      <pc:chgData name="Roman Coretchi" userId="0ad885832603583f" providerId="LiveId" clId="{201050AC-C394-430F-91BC-12C2DE85C8C3}" dt="2020-08-31T12:12:22.513" v="230" actId="20577"/>
      <pc:docMkLst>
        <pc:docMk/>
      </pc:docMkLst>
      <pc:sldChg chg="modSp mod">
        <pc:chgData name="Roman Coretchi" userId="0ad885832603583f" providerId="LiveId" clId="{201050AC-C394-430F-91BC-12C2DE85C8C3}" dt="2020-08-31T11:43:15.423" v="120" actId="20577"/>
        <pc:sldMkLst>
          <pc:docMk/>
          <pc:sldMk cId="0" sldId="256"/>
        </pc:sldMkLst>
        <pc:spChg chg="mod">
          <ac:chgData name="Roman Coretchi" userId="0ad885832603583f" providerId="LiveId" clId="{201050AC-C394-430F-91BC-12C2DE85C8C3}" dt="2020-08-31T11:43:15.423" v="12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01050AC-C394-430F-91BC-12C2DE85C8C3}" dt="2020-08-31T12:12:22.513" v="230" actId="20577"/>
        <pc:sldMkLst>
          <pc:docMk/>
          <pc:sldMk cId="0" sldId="257"/>
        </pc:sldMkLst>
        <pc:spChg chg="mod">
          <ac:chgData name="Roman Coretchi" userId="0ad885832603583f" providerId="LiveId" clId="{201050AC-C394-430F-91BC-12C2DE85C8C3}" dt="2020-08-31T12:12:22.513" v="23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01050AC-C394-430F-91BC-12C2DE85C8C3}" dt="2020-08-31T11:43:20.165" v="124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01050AC-C394-430F-91BC-12C2DE85C8C3}" dt="2020-08-31T12:04:04.258" v="128" actId="20577"/>
          <ac:spMkLst>
            <pc:docMk/>
            <pc:sldMk cId="0" sldId="257"/>
            <ac:spMk id="36" creationId="{00000000-0000-0000-0000-000000000000}"/>
          </ac:spMkLst>
        </pc:spChg>
      </pc:sldChg>
      <pc:sldChg chg="modSp mod">
        <pc:chgData name="Roman Coretchi" userId="0ad885832603583f" providerId="LiveId" clId="{201050AC-C394-430F-91BC-12C2DE85C8C3}" dt="2020-08-31T12:11:45.201" v="224" actId="20577"/>
        <pc:sldMkLst>
          <pc:docMk/>
          <pc:sldMk cId="0" sldId="265"/>
        </pc:sldMkLst>
        <pc:spChg chg="mod">
          <ac:chgData name="Roman Coretchi" userId="0ad885832603583f" providerId="LiveId" clId="{201050AC-C394-430F-91BC-12C2DE85C8C3}" dt="2020-08-31T12:11:23.014" v="21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01050AC-C394-430F-91BC-12C2DE85C8C3}" dt="2020-08-31T12:11:32.328" v="21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01050AC-C394-430F-91BC-12C2DE85C8C3}" dt="2020-08-31T12:11:45.201" v="224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01050AC-C394-430F-91BC-12C2DE85C8C3}" dt="2020-08-31T12:11:08.927" v="20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01050AC-C394-430F-91BC-12C2DE85C8C3}" dt="2020-08-31T12:06:55.496" v="14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01050AC-C394-430F-91BC-12C2DE85C8C3}" dt="2020-08-31T12:10:02.848" v="188"/>
        <pc:sldMkLst>
          <pc:docMk/>
          <pc:sldMk cId="2376992354" sldId="268"/>
        </pc:sldMkLst>
        <pc:graphicFrameChg chg="mod">
          <ac:chgData name="Roman Coretchi" userId="0ad885832603583f" providerId="LiveId" clId="{201050AC-C394-430F-91BC-12C2DE85C8C3}" dt="2020-08-31T12:10:02.848" v="18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01050AC-C394-430F-91BC-12C2DE85C8C3}" dt="2020-08-31T12:10:38.266" v="202" actId="20577"/>
        <pc:sldMkLst>
          <pc:docMk/>
          <pc:sldMk cId="65833316" sldId="269"/>
        </pc:sldMkLst>
        <pc:spChg chg="mod">
          <ac:chgData name="Roman Coretchi" userId="0ad885832603583f" providerId="LiveId" clId="{201050AC-C394-430F-91BC-12C2DE85C8C3}" dt="2020-08-31T12:10:36.035" v="20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01050AC-C394-430F-91BC-12C2DE85C8C3}" dt="2020-08-31T12:10:38.266" v="20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01050AC-C394-430F-91BC-12C2DE85C8C3}" dt="2020-08-31T12:10:29.696" v="198" actId="20577"/>
        <pc:sldMkLst>
          <pc:docMk/>
          <pc:sldMk cId="3246520108" sldId="270"/>
        </pc:sldMkLst>
        <pc:spChg chg="mod">
          <ac:chgData name="Roman Coretchi" userId="0ad885832603583f" providerId="LiveId" clId="{201050AC-C394-430F-91BC-12C2DE85C8C3}" dt="2020-08-31T12:10:29.696" v="19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01050AC-C394-430F-91BC-12C2DE85C8C3}" dt="2020-08-31T12:07:42.160" v="1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01050AC-C394-430F-91BC-12C2DE85C8C3}" dt="2020-08-31T12:07:33.503" v="149" actId="20577"/>
        <pc:sldMkLst>
          <pc:docMk/>
          <pc:sldMk cId="3867902015" sldId="271"/>
        </pc:sldMkLst>
        <pc:spChg chg="mod">
          <ac:chgData name="Roman Coretchi" userId="0ad885832603583f" providerId="LiveId" clId="{201050AC-C394-430F-91BC-12C2DE85C8C3}" dt="2020-08-31T12:07:33.503" v="149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01050AC-C394-430F-91BC-12C2DE85C8C3}" dt="2020-08-31T12:07:12.574" v="1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01050AC-C394-430F-91BC-12C2DE85C8C3}" dt="2020-08-31T12:10:19.773" v="196" actId="20577"/>
        <pc:sldMkLst>
          <pc:docMk/>
          <pc:sldMk cId="1616148053" sldId="349"/>
        </pc:sldMkLst>
        <pc:spChg chg="mod">
          <ac:chgData name="Roman Coretchi" userId="0ad885832603583f" providerId="LiveId" clId="{201050AC-C394-430F-91BC-12C2DE85C8C3}" dt="2020-08-31T12:10:15.021" v="19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01050AC-C394-430F-91BC-12C2DE85C8C3}" dt="2020-08-31T12:10:17.369" v="19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01050AC-C394-430F-91BC-12C2DE85C8C3}" dt="2020-08-31T12:10:19.773" v="19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01050AC-C394-430F-91BC-12C2DE85C8C3}" dt="2020-08-30T12:52:22.075" v="11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201050AC-C394-430F-91BC-12C2DE85C8C3}" dt="2020-08-31T12:05:44.637" v="133" actId="27918"/>
        <pc:sldMkLst>
          <pc:docMk/>
          <pc:sldMk cId="738004287" sldId="354"/>
        </pc:sldMkLst>
        <pc:graphicFrameChg chg="mod">
          <ac:chgData name="Roman Coretchi" userId="0ad885832603583f" providerId="LiveId" clId="{201050AC-C394-430F-91BC-12C2DE85C8C3}" dt="2020-08-30T12:44:07.638" v="9" actId="2763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201050AC-C394-430F-91BC-12C2DE85C8C3}" dt="2020-08-31T12:09:26.143" v="182" actId="20577"/>
        <pc:sldMkLst>
          <pc:docMk/>
          <pc:sldMk cId="3684957474" sldId="355"/>
        </pc:sldMkLst>
        <pc:spChg chg="mod">
          <ac:chgData name="Roman Coretchi" userId="0ad885832603583f" providerId="LiveId" clId="{201050AC-C394-430F-91BC-12C2DE85C8C3}" dt="2020-08-31T12:09:26.143" v="18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01050AC-C394-430F-91BC-12C2DE85C8C3}" dt="2020-08-31T12:08:27.832" v="17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01050AC-C394-430F-91BC-12C2DE85C8C3}" dt="2020-08-31T12:08:12.606" v="167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01050AC-C394-430F-91BC-12C2DE85C8C3}" dt="2020-08-31T12:07:58.268" v="15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2E0F809-1F36-48CB-8949-29364021F281}"/>
    <pc:docChg chg="modSld">
      <pc:chgData name="Roman Coretchi" userId="0ad885832603583f" providerId="LiveId" clId="{02E0F809-1F36-48CB-8949-29364021F281}" dt="2020-09-07T12:57:28.710" v="123" actId="20577"/>
      <pc:docMkLst>
        <pc:docMk/>
      </pc:docMkLst>
      <pc:sldChg chg="modSp mod">
        <pc:chgData name="Roman Coretchi" userId="0ad885832603583f" providerId="LiveId" clId="{02E0F809-1F36-48CB-8949-29364021F281}" dt="2020-09-07T12:45:53.872" v="1" actId="20577"/>
        <pc:sldMkLst>
          <pc:docMk/>
          <pc:sldMk cId="0" sldId="256"/>
        </pc:sldMkLst>
        <pc:spChg chg="mod">
          <ac:chgData name="Roman Coretchi" userId="0ad885832603583f" providerId="LiveId" clId="{02E0F809-1F36-48CB-8949-29364021F281}" dt="2020-09-07T12:45:53.87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2E0F809-1F36-48CB-8949-29364021F281}" dt="2020-09-07T12:53:18.784" v="92" actId="20577"/>
        <pc:sldMkLst>
          <pc:docMk/>
          <pc:sldMk cId="0" sldId="257"/>
        </pc:sldMkLst>
        <pc:spChg chg="mod">
          <ac:chgData name="Roman Coretchi" userId="0ad885832603583f" providerId="LiveId" clId="{02E0F809-1F36-48CB-8949-29364021F281}" dt="2020-09-07T12:53:18.784" v="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2E0F809-1F36-48CB-8949-29364021F281}" dt="2020-09-07T12:46:00.629" v="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2E0F809-1F36-48CB-8949-29364021F281}" dt="2020-09-07T12:47:13.125" v="21" actId="20577"/>
          <ac:spMkLst>
            <pc:docMk/>
            <pc:sldMk cId="0" sldId="257"/>
            <ac:spMk id="36" creationId="{00000000-0000-0000-0000-000000000000}"/>
          </ac:spMkLst>
        </pc:spChg>
      </pc:sldChg>
      <pc:sldChg chg="modSp mod">
        <pc:chgData name="Roman Coretchi" userId="0ad885832603583f" providerId="LiveId" clId="{02E0F809-1F36-48CB-8949-29364021F281}" dt="2020-09-07T12:52:25.783" v="86" actId="20577"/>
        <pc:sldMkLst>
          <pc:docMk/>
          <pc:sldMk cId="0" sldId="265"/>
        </pc:sldMkLst>
        <pc:spChg chg="mod">
          <ac:chgData name="Roman Coretchi" userId="0ad885832603583f" providerId="LiveId" clId="{02E0F809-1F36-48CB-8949-29364021F281}" dt="2020-09-07T12:52:06.004" v="7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2E0F809-1F36-48CB-8949-29364021F281}" dt="2020-09-07T12:52:15.148" v="8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2E0F809-1F36-48CB-8949-29364021F281}" dt="2020-09-07T12:52:25.783" v="8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2E0F809-1F36-48CB-8949-29364021F281}" dt="2020-09-07T12:51:50.503" v="6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2E0F809-1F36-48CB-8949-29364021F281}" dt="2020-09-07T12:49:13.003" v="27" actId="27918"/>
        <pc:sldMkLst>
          <pc:docMk/>
          <pc:sldMk cId="1648524542" sldId="266"/>
        </pc:sldMkLst>
        <pc:graphicFrameChg chg="mod">
          <ac:chgData name="Roman Coretchi" userId="0ad885832603583f" providerId="LiveId" clId="{02E0F809-1F36-48CB-8949-29364021F281}" dt="2020-09-07T12:48:58.150" v="25" actId="27636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2E0F809-1F36-48CB-8949-29364021F281}" dt="2020-09-07T12:50:25.713" v="4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2E0F809-1F36-48CB-8949-29364021F281}" dt="2020-09-07T12:51:21.472" v="58" actId="20577"/>
        <pc:sldMkLst>
          <pc:docMk/>
          <pc:sldMk cId="65833316" sldId="269"/>
        </pc:sldMkLst>
        <pc:spChg chg="mod">
          <ac:chgData name="Roman Coretchi" userId="0ad885832603583f" providerId="LiveId" clId="{02E0F809-1F36-48CB-8949-29364021F281}" dt="2020-09-07T12:51:21.472" v="5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2E0F809-1F36-48CB-8949-29364021F281}" dt="2020-09-07T12:51:16.713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2E0F809-1F36-48CB-8949-29364021F281}" dt="2020-09-07T12:51:00.939" v="48" actId="20577"/>
        <pc:sldMkLst>
          <pc:docMk/>
          <pc:sldMk cId="3246520108" sldId="270"/>
        </pc:sldMkLst>
        <pc:spChg chg="mod">
          <ac:chgData name="Roman Coretchi" userId="0ad885832603583f" providerId="LiveId" clId="{02E0F809-1F36-48CB-8949-29364021F281}" dt="2020-09-07T12:51:00.939" v="4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2E0F809-1F36-48CB-8949-29364021F281}" dt="2020-09-07T12:50:52.676" v="46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2E0F809-1F36-48CB-8949-29364021F281}" dt="2020-09-07T12:50:03.353" v="37" actId="20577"/>
        <pc:sldMkLst>
          <pc:docMk/>
          <pc:sldMk cId="3867902015" sldId="271"/>
        </pc:sldMkLst>
        <pc:spChg chg="mod">
          <ac:chgData name="Roman Coretchi" userId="0ad885832603583f" providerId="LiveId" clId="{02E0F809-1F36-48CB-8949-29364021F281}" dt="2020-09-07T12:50:03.353" v="37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2E0F809-1F36-48CB-8949-29364021F281}" dt="2020-09-07T12:49:50.189" v="3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2E0F809-1F36-48CB-8949-29364021F281}" dt="2020-09-07T12:57:28.710" v="123" actId="20577"/>
        <pc:sldMkLst>
          <pc:docMk/>
          <pc:sldMk cId="1616148053" sldId="349"/>
        </pc:sldMkLst>
        <pc:spChg chg="mod">
          <ac:chgData name="Roman Coretchi" userId="0ad885832603583f" providerId="LiveId" clId="{02E0F809-1F36-48CB-8949-29364021F281}" dt="2020-09-07T12:57:24.400" v="11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2E0F809-1F36-48CB-8949-29364021F281}" dt="2020-09-07T12:57:26.35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2E0F809-1F36-48CB-8949-29364021F281}" dt="2020-09-07T12:57:28.710" v="123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02E0F809-1F36-48CB-8949-29364021F281}" dt="2020-09-07T12:46:22.217" v="1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2E0F809-1F36-48CB-8949-29364021F281}" dt="2020-09-07T12:54:48.287" v="114" actId="20577"/>
        <pc:sldMkLst>
          <pc:docMk/>
          <pc:sldMk cId="3684957474" sldId="355"/>
        </pc:sldMkLst>
        <pc:spChg chg="mod">
          <ac:chgData name="Roman Coretchi" userId="0ad885832603583f" providerId="LiveId" clId="{02E0F809-1F36-48CB-8949-29364021F281}" dt="2020-09-07T12:54:31.386" v="10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2E0F809-1F36-48CB-8949-29364021F281}" dt="2020-09-07T12:54:48.287" v="11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2E0F809-1F36-48CB-8949-29364021F281}" dt="2020-09-07T12:54:20.488" v="10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2E0F809-1F36-48CB-8949-29364021F281}" dt="2020-09-07T12:54:01.017" v="9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C65B2EB-A929-4324-9931-88FA3E8F9CE9}"/>
    <pc:docChg chg="modSld">
      <pc:chgData name="Roman Coretchi" userId="0ad885832603583f" providerId="LiveId" clId="{6C65B2EB-A929-4324-9931-88FA3E8F9CE9}" dt="2020-09-13T12:22:46.703" v="348" actId="20577"/>
      <pc:docMkLst>
        <pc:docMk/>
      </pc:docMkLst>
      <pc:sldChg chg="modSp mod">
        <pc:chgData name="Roman Coretchi" userId="0ad885832603583f" providerId="LiveId" clId="{6C65B2EB-A929-4324-9931-88FA3E8F9CE9}" dt="2020-09-13T12:03:23.755" v="235" actId="20577"/>
        <pc:sldMkLst>
          <pc:docMk/>
          <pc:sldMk cId="0" sldId="256"/>
        </pc:sldMkLst>
        <pc:spChg chg="mod">
          <ac:chgData name="Roman Coretchi" userId="0ad885832603583f" providerId="LiveId" clId="{6C65B2EB-A929-4324-9931-88FA3E8F9CE9}" dt="2020-09-13T12:03:23.755" v="23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C65B2EB-A929-4324-9931-88FA3E8F9CE9}" dt="2020-09-13T12:20:00.229" v="311" actId="20577"/>
        <pc:sldMkLst>
          <pc:docMk/>
          <pc:sldMk cId="0" sldId="257"/>
        </pc:sldMkLst>
        <pc:spChg chg="mod">
          <ac:chgData name="Roman Coretchi" userId="0ad885832603583f" providerId="LiveId" clId="{6C65B2EB-A929-4324-9931-88FA3E8F9CE9}" dt="2020-09-13T12:20:00.229" v="31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C65B2EB-A929-4324-9931-88FA3E8F9CE9}" dt="2020-09-13T12:03:34.928" v="241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6C65B2EB-A929-4324-9931-88FA3E8F9CE9}" dt="2020-09-13T12:03:54.629" v="2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C65B2EB-A929-4324-9931-88FA3E8F9CE9}" dt="2020-09-13T12:03:37.301" v="243" actId="20577"/>
          <ac:spMkLst>
            <pc:docMk/>
            <pc:sldMk cId="0" sldId="257"/>
            <ac:spMk id="43" creationId="{00000000-0000-0000-0000-000000000000}"/>
          </ac:spMkLst>
        </pc:spChg>
      </pc:sldChg>
      <pc:sldChg chg="modSp mod">
        <pc:chgData name="Roman Coretchi" userId="0ad885832603583f" providerId="LiveId" clId="{6C65B2EB-A929-4324-9931-88FA3E8F9CE9}" dt="2020-09-13T12:08:46.733" v="282" actId="20577"/>
        <pc:sldMkLst>
          <pc:docMk/>
          <pc:sldMk cId="0" sldId="265"/>
        </pc:sldMkLst>
        <pc:spChg chg="mod">
          <ac:chgData name="Roman Coretchi" userId="0ad885832603583f" providerId="LiveId" clId="{6C65B2EB-A929-4324-9931-88FA3E8F9CE9}" dt="2020-09-13T12:08:25.708" v="26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6C65B2EB-A929-4324-9931-88FA3E8F9CE9}" dt="2020-09-13T12:08:40.918" v="27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6C65B2EB-A929-4324-9931-88FA3E8F9CE9}" dt="2020-09-13T12:08:46.733" v="282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6C65B2EB-A929-4324-9931-88FA3E8F9CE9}" dt="2020-09-13T12:07:08.262" v="26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6C65B2EB-A929-4324-9931-88FA3E8F9CE9}" dt="2020-09-13T12:05:24.627" v="260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6C65B2EB-A929-4324-9931-88FA3E8F9CE9}" dt="2020-09-13T12:19:25.178" v="305" actId="27918"/>
        <pc:sldMkLst>
          <pc:docMk/>
          <pc:sldMk cId="2376992354" sldId="268"/>
        </pc:sldMkLst>
        <pc:graphicFrameChg chg="mod">
          <ac:chgData name="Roman Coretchi" userId="0ad885832603583f" providerId="LiveId" clId="{6C65B2EB-A929-4324-9931-88FA3E8F9CE9}" dt="2020-09-11T12:55:35.930" v="46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C65B2EB-A929-4324-9931-88FA3E8F9CE9}" dt="2020-09-13T12:18:17.581" v="290" actId="20577"/>
        <pc:sldMkLst>
          <pc:docMk/>
          <pc:sldMk cId="65833316" sldId="269"/>
        </pc:sldMkLst>
        <pc:spChg chg="mod">
          <ac:chgData name="Roman Coretchi" userId="0ad885832603583f" providerId="LiveId" clId="{6C65B2EB-A929-4324-9931-88FA3E8F9CE9}" dt="2020-09-13T12:18:17.581" v="29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C65B2EB-A929-4324-9931-88FA3E8F9CE9}" dt="2020-09-13T12:18:15.253" v="28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C65B2EB-A929-4324-9931-88FA3E8F9CE9}" dt="2020-09-13T12:22:46.703" v="348" actId="20577"/>
        <pc:sldMkLst>
          <pc:docMk/>
          <pc:sldMk cId="3246520108" sldId="270"/>
        </pc:sldMkLst>
        <pc:spChg chg="mod">
          <ac:chgData name="Roman Coretchi" userId="0ad885832603583f" providerId="LiveId" clId="{6C65B2EB-A929-4324-9931-88FA3E8F9CE9}" dt="2020-09-13T12:09:01.382" v="28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C65B2EB-A929-4324-9931-88FA3E8F9CE9}" dt="2020-09-13T12:22:46.703" v="34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6C65B2EB-A929-4324-9931-88FA3E8F9CE9}" dt="2020-09-13T12:19:07.837" v="300" actId="20577"/>
        <pc:sldMkLst>
          <pc:docMk/>
          <pc:sldMk cId="3867902015" sldId="271"/>
        </pc:sldMkLst>
        <pc:spChg chg="mod">
          <ac:chgData name="Roman Coretchi" userId="0ad885832603583f" providerId="LiveId" clId="{6C65B2EB-A929-4324-9931-88FA3E8F9CE9}" dt="2020-09-13T12:19:07.837" v="30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C65B2EB-A929-4324-9931-88FA3E8F9CE9}" dt="2020-09-13T12:18:47.613" v="29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C65B2EB-A929-4324-9931-88FA3E8F9CE9}" dt="2020-09-13T12:22:23.621" v="346" actId="20577"/>
        <pc:sldMkLst>
          <pc:docMk/>
          <pc:sldMk cId="1616148053" sldId="349"/>
        </pc:sldMkLst>
        <pc:spChg chg="mod">
          <ac:chgData name="Roman Coretchi" userId="0ad885832603583f" providerId="LiveId" clId="{6C65B2EB-A929-4324-9931-88FA3E8F9CE9}" dt="2020-09-13T12:22:16.108" v="34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C65B2EB-A929-4324-9931-88FA3E8F9CE9}" dt="2020-09-13T12:22:21.014" v="3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C65B2EB-A929-4324-9931-88FA3E8F9CE9}" dt="2020-09-13T12:22:23.621" v="346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C65B2EB-A929-4324-9931-88FA3E8F9CE9}" dt="2020-09-12T13:00:16.047" v="23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C65B2EB-A929-4324-9931-88FA3E8F9CE9}" dt="2020-09-13T12:04:43.332" v="25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C65B2EB-A929-4324-9931-88FA3E8F9CE9}" dt="2020-09-13T12:21:53.706" v="339" actId="20577"/>
        <pc:sldMkLst>
          <pc:docMk/>
          <pc:sldMk cId="3684957474" sldId="355"/>
        </pc:sldMkLst>
        <pc:spChg chg="mod">
          <ac:chgData name="Roman Coretchi" userId="0ad885832603583f" providerId="LiveId" clId="{6C65B2EB-A929-4324-9931-88FA3E8F9CE9}" dt="2020-09-13T12:21:53.706" v="33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C65B2EB-A929-4324-9931-88FA3E8F9CE9}" dt="2020-09-13T12:21:42.205" v="33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C65B2EB-A929-4324-9931-88FA3E8F9CE9}" dt="2020-09-13T12:21:25.357" v="3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C65B2EB-A929-4324-9931-88FA3E8F9CE9}" dt="2020-09-13T12:21:11.556" v="3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</c:f>
              <c:strCache>
                <c:ptCount val="25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Hîncești</c:v>
                </c:pt>
                <c:pt idx="4">
                  <c:v>Anenii Noi</c:v>
                </c:pt>
                <c:pt idx="5">
                  <c:v>Bălți</c:v>
                </c:pt>
                <c:pt idx="6">
                  <c:v>Sîngerei</c:v>
                </c:pt>
                <c:pt idx="7">
                  <c:v>Strășeni</c:v>
                </c:pt>
                <c:pt idx="8">
                  <c:v>Ungheni</c:v>
                </c:pt>
                <c:pt idx="9">
                  <c:v>Căușeni</c:v>
                </c:pt>
                <c:pt idx="10">
                  <c:v>Comrat</c:v>
                </c:pt>
                <c:pt idx="11">
                  <c:v>Rîșcani</c:v>
                </c:pt>
                <c:pt idx="12">
                  <c:v>Telenești</c:v>
                </c:pt>
                <c:pt idx="13">
                  <c:v>Drochia</c:v>
                </c:pt>
                <c:pt idx="14">
                  <c:v>Fălești</c:v>
                </c:pt>
                <c:pt idx="15">
                  <c:v>Florești</c:v>
                </c:pt>
                <c:pt idx="16">
                  <c:v>Călărași</c:v>
                </c:pt>
                <c:pt idx="17">
                  <c:v>Cantemir</c:v>
                </c:pt>
                <c:pt idx="18">
                  <c:v>Ceadîr-Lunga</c:v>
                </c:pt>
                <c:pt idx="19">
                  <c:v>Criuleni</c:v>
                </c:pt>
                <c:pt idx="20">
                  <c:v>Dondușeni</c:v>
                </c:pt>
                <c:pt idx="21">
                  <c:v>Glodeni</c:v>
                </c:pt>
                <c:pt idx="22">
                  <c:v>Orhei</c:v>
                </c:pt>
                <c:pt idx="23">
                  <c:v>Șoldănești</c:v>
                </c:pt>
                <c:pt idx="24">
                  <c:v>Soroca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105</c:v>
                </c:pt>
                <c:pt idx="1">
                  <c:v>30</c:v>
                </c:pt>
                <c:pt idx="2">
                  <c:v>9</c:v>
                </c:pt>
                <c:pt idx="3">
                  <c:v>7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Лист1!$A$2:$A$198</c:f>
              <c:strCache>
                <c:ptCount val="197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10/09/2020</c:v>
                </c:pt>
                <c:pt idx="186">
                  <c:v>11/09/2020</c:v>
                </c:pt>
                <c:pt idx="187">
                  <c:v>12/09/2020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</c:strCache>
            </c:strRef>
          </c:cat>
          <c:val>
            <c:numRef>
              <c:f>Лист1!$B$2:$B$198</c:f>
              <c:numCache>
                <c:formatCode>General</c:formatCode>
                <c:ptCount val="19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Лист1!$A$2:$A$145</c:f>
              <c:strCache>
                <c:ptCount val="144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10/09/2020</c:v>
                </c:pt>
                <c:pt idx="133">
                  <c:v>11/09/2020</c:v>
                </c:pt>
                <c:pt idx="134">
                  <c:v>12/09/2020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</c:strCache>
            </c:strRef>
          </c:cat>
          <c:val>
            <c:numRef>
              <c:f>Лист1!$B$2:$B$145</c:f>
              <c:numCache>
                <c:formatCode>General</c:formatCode>
                <c:ptCount val="14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21.09.2020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</a:t>
            </a:r>
            <a:r>
              <a:rPr lang="en-US" sz="8000" b="1" dirty="0">
                <a:solidFill>
                  <a:srgbClr val="1D46F3"/>
                </a:solidFill>
              </a:rPr>
              <a:t>.</a:t>
            </a:r>
            <a:r>
              <a:rPr lang="ro-RO" sz="8000" b="1" dirty="0">
                <a:solidFill>
                  <a:srgbClr val="1D46F3"/>
                </a:solidFill>
              </a:rPr>
              <a:t>170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</a:t>
                </a:r>
                <a:r>
                  <a:rPr lang="en-US" b="1" dirty="0"/>
                  <a:t>.</a:t>
                </a:r>
                <a:r>
                  <a:rPr lang="ro-RO" b="1" dirty="0"/>
                  <a:t>561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1.052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1.557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66655" y="9920460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10.567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466655" y="3266279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200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66655" y="6531273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4</a:t>
                </a:r>
                <a:r>
                  <a:rPr lang="ro-RO" b="1" dirty="0"/>
                  <a:t>6.796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</a:t>
                </a:r>
                <a:r>
                  <a:rPr lang="ro-RO" b="1" dirty="0">
                    <a:solidFill>
                      <a:schemeClr val="bg1"/>
                    </a:solidFill>
                  </a:rPr>
                  <a:t>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1.</a:t>
                </a:r>
                <a:r>
                  <a:rPr lang="ro-RO" b="1" dirty="0"/>
                  <a:t>093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13</a:t>
                </a:r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260.122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47670334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5591564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35.018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+382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3651472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592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4675</TotalTime>
  <Words>254</Words>
  <Application>Microsoft Office PowerPoint</Application>
  <PresentationFormat>Произвольный</PresentationFormat>
  <Paragraphs>130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6.170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608</cp:revision>
  <dcterms:modified xsi:type="dcterms:W3CDTF">2020-09-21T12:30:38Z</dcterms:modified>
</cp:coreProperties>
</file>