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61CB34C2-5028-49E5-87CC-149DBA0C042D}"/>
    <pc:docChg chg="modSld">
      <pc:chgData name="Roman Coretchi" userId="0ad885832603583f" providerId="LiveId" clId="{61CB34C2-5028-49E5-87CC-149DBA0C042D}" dt="2020-09-29T13:43:05.409" v="261" actId="20577"/>
      <pc:docMkLst>
        <pc:docMk/>
      </pc:docMkLst>
      <pc:sldChg chg="modSp mod">
        <pc:chgData name="Roman Coretchi" userId="0ad885832603583f" providerId="LiveId" clId="{61CB34C2-5028-49E5-87CC-149DBA0C042D}" dt="2020-09-29T13:22:41.169" v="135" actId="20577"/>
        <pc:sldMkLst>
          <pc:docMk/>
          <pc:sldMk cId="0" sldId="256"/>
        </pc:sldMkLst>
        <pc:spChg chg="mod">
          <ac:chgData name="Roman Coretchi" userId="0ad885832603583f" providerId="LiveId" clId="{61CB34C2-5028-49E5-87CC-149DBA0C042D}" dt="2020-09-29T13:22:41.169" v="135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61CB34C2-5028-49E5-87CC-149DBA0C042D}" dt="2020-09-29T13:27:31.716" v="219" actId="20577"/>
        <pc:sldMkLst>
          <pc:docMk/>
          <pc:sldMk cId="0" sldId="257"/>
        </pc:sldMkLst>
        <pc:spChg chg="mod">
          <ac:chgData name="Roman Coretchi" userId="0ad885832603583f" providerId="LiveId" clId="{61CB34C2-5028-49E5-87CC-149DBA0C042D}" dt="2020-09-29T13:27:31.716" v="21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CB34C2-5028-49E5-87CC-149DBA0C042D}" dt="2020-09-29T13:22:47.061" v="141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61CB34C2-5028-49E5-87CC-149DBA0C042D}" dt="2020-09-29T13:23:12.373" v="1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CB34C2-5028-49E5-87CC-149DBA0C042D}" dt="2020-09-28T12:57:38.318" v="7"/>
          <ac:spMkLst>
            <pc:docMk/>
            <pc:sldMk cId="0" sldId="257"/>
            <ac:spMk id="42" creationId="{E52FE399-E9AB-4819-B904-CDE4255DB59A}"/>
          </ac:spMkLst>
        </pc:spChg>
        <pc:spChg chg="mod">
          <ac:chgData name="Roman Coretchi" userId="0ad885832603583f" providerId="LiveId" clId="{61CB34C2-5028-49E5-87CC-149DBA0C042D}" dt="2020-09-29T13:22:51.246" v="143" actId="20577"/>
          <ac:spMkLst>
            <pc:docMk/>
            <pc:sldMk cId="0" sldId="257"/>
            <ac:spMk id="43" creationId="{3FCE4702-40CF-4668-875A-7ACA27D47454}"/>
          </ac:spMkLst>
        </pc:spChg>
        <pc:spChg chg="mod">
          <ac:chgData name="Roman Coretchi" userId="0ad885832603583f" providerId="LiveId" clId="{61CB34C2-5028-49E5-87CC-149DBA0C042D}" dt="2020-09-28T12:57:38.318" v="7"/>
          <ac:spMkLst>
            <pc:docMk/>
            <pc:sldMk cId="0" sldId="257"/>
            <ac:spMk id="44" creationId="{A416C6A2-392A-47B9-9A06-10C64878FA97}"/>
          </ac:spMkLst>
        </pc:spChg>
        <pc:spChg chg="mod">
          <ac:chgData name="Roman Coretchi" userId="0ad885832603583f" providerId="LiveId" clId="{61CB34C2-5028-49E5-87CC-149DBA0C042D}" dt="2020-09-28T12:57:54.132" v="16" actId="20577"/>
          <ac:spMkLst>
            <pc:docMk/>
            <pc:sldMk cId="0" sldId="257"/>
            <ac:spMk id="45" creationId="{9CB636FB-0402-42C1-B2BA-2D84B858DBC3}"/>
          </ac:spMkLst>
        </pc:spChg>
        <pc:grpChg chg="mod">
          <ac:chgData name="Roman Coretchi" userId="0ad885832603583f" providerId="LiveId" clId="{61CB34C2-5028-49E5-87CC-149DBA0C042D}" dt="2020-09-28T12:57:47.028" v="10" actId="1076"/>
          <ac:grpSpMkLst>
            <pc:docMk/>
            <pc:sldMk cId="0" sldId="257"/>
            <ac:grpSpMk id="18" creationId="{B230AAAA-EB30-482A-B6BB-05E34EE7E3DF}"/>
          </ac:grpSpMkLst>
        </pc:grpChg>
        <pc:grpChg chg="mod">
          <ac:chgData name="Roman Coretchi" userId="0ad885832603583f" providerId="LiveId" clId="{61CB34C2-5028-49E5-87CC-149DBA0C042D}" dt="2020-09-28T12:57:30.172" v="4" actId="1076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61CB34C2-5028-49E5-87CC-149DBA0C042D}" dt="2020-09-28T12:57:36.273" v="6" actId="1076"/>
          <ac:grpSpMkLst>
            <pc:docMk/>
            <pc:sldMk cId="0" sldId="257"/>
            <ac:grpSpMk id="32" creationId="{00000000-0000-0000-0000-000000000000}"/>
          </ac:grpSpMkLst>
        </pc:grpChg>
        <pc:grpChg chg="add mod">
          <ac:chgData name="Roman Coretchi" userId="0ad885832603583f" providerId="LiveId" clId="{61CB34C2-5028-49E5-87CC-149DBA0C042D}" dt="2020-09-28T12:57:44.452" v="9" actId="1076"/>
          <ac:grpSpMkLst>
            <pc:docMk/>
            <pc:sldMk cId="0" sldId="257"/>
            <ac:grpSpMk id="39" creationId="{098D1902-0C3A-4B3D-AA43-64F42473CEFB}"/>
          </ac:grpSpMkLst>
        </pc:grpChg>
        <pc:grpChg chg="mod">
          <ac:chgData name="Roman Coretchi" userId="0ad885832603583f" providerId="LiveId" clId="{61CB34C2-5028-49E5-87CC-149DBA0C042D}" dt="2020-09-28T12:57:38.318" v="7"/>
          <ac:grpSpMkLst>
            <pc:docMk/>
            <pc:sldMk cId="0" sldId="257"/>
            <ac:grpSpMk id="40" creationId="{C4693645-7F30-4195-8B19-1DE3CF024AFB}"/>
          </ac:grpSpMkLst>
        </pc:grpChg>
        <pc:grpChg chg="mod">
          <ac:chgData name="Roman Coretchi" userId="0ad885832603583f" providerId="LiveId" clId="{61CB34C2-5028-49E5-87CC-149DBA0C042D}" dt="2020-09-28T12:57:38.318" v="7"/>
          <ac:grpSpMkLst>
            <pc:docMk/>
            <pc:sldMk cId="0" sldId="257"/>
            <ac:grpSpMk id="41" creationId="{DA277A68-9102-47C3-88AA-E17C48DDA656}"/>
          </ac:grpSpMkLst>
        </pc:grpChg>
      </pc:sldChg>
      <pc:sldChg chg="modSp mod">
        <pc:chgData name="Roman Coretchi" userId="0ad885832603583f" providerId="LiveId" clId="{61CB34C2-5028-49E5-87CC-149DBA0C042D}" dt="2020-09-29T13:26:42.142" v="211" actId="20577"/>
        <pc:sldMkLst>
          <pc:docMk/>
          <pc:sldMk cId="0" sldId="265"/>
        </pc:sldMkLst>
        <pc:spChg chg="mod">
          <ac:chgData name="Roman Coretchi" userId="0ad885832603583f" providerId="LiveId" clId="{61CB34C2-5028-49E5-87CC-149DBA0C042D}" dt="2020-09-29T13:26:24.960" v="203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61CB34C2-5028-49E5-87CC-149DBA0C042D}" dt="2020-09-29T13:26:35.351" v="2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61CB34C2-5028-49E5-87CC-149DBA0C042D}" dt="2020-09-29T13:26:42.142" v="2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61CB34C2-5028-49E5-87CC-149DBA0C042D}" dt="2020-09-29T13:26:12.671" v="195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61CB34C2-5028-49E5-87CC-149DBA0C042D}" dt="2020-09-29T13:24:25.951" v="159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CB34C2-5028-49E5-87CC-149DBA0C042D}" dt="2020-09-29T13:25:13.845" v="174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CB34C2-5028-49E5-87CC-149DBA0C042D}" dt="2020-09-29T13:25:45.245" v="187" actId="20577"/>
        <pc:sldMkLst>
          <pc:docMk/>
          <pc:sldMk cId="65833316" sldId="269"/>
        </pc:sldMkLst>
        <pc:spChg chg="mod">
          <ac:chgData name="Roman Coretchi" userId="0ad885832603583f" providerId="LiveId" clId="{61CB34C2-5028-49E5-87CC-149DBA0C042D}" dt="2020-09-29T13:25:42.375" v="18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CB34C2-5028-49E5-87CC-149DBA0C042D}" dt="2020-09-29T13:25:45.245" v="1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CB34C2-5028-49E5-87CC-149DBA0C042D}" dt="2020-09-29T13:25:31.638" v="180" actId="20577"/>
        <pc:sldMkLst>
          <pc:docMk/>
          <pc:sldMk cId="3246520108" sldId="270"/>
        </pc:sldMkLst>
        <pc:spChg chg="mod">
          <ac:chgData name="Roman Coretchi" userId="0ad885832603583f" providerId="LiveId" clId="{61CB34C2-5028-49E5-87CC-149DBA0C042D}" dt="2020-09-28T13:00:59.084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CB34C2-5028-49E5-87CC-149DBA0C042D}" dt="2020-09-29T13:25:31.638" v="180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61CB34C2-5028-49E5-87CC-149DBA0C042D}" dt="2020-09-29T13:24:56.294" v="169" actId="20577"/>
        <pc:sldMkLst>
          <pc:docMk/>
          <pc:sldMk cId="3867902015" sldId="271"/>
        </pc:sldMkLst>
        <pc:spChg chg="mod">
          <ac:chgData name="Roman Coretchi" userId="0ad885832603583f" providerId="LiveId" clId="{61CB34C2-5028-49E5-87CC-149DBA0C042D}" dt="2020-09-29T13:24:56.294" v="169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CB34C2-5028-49E5-87CC-149DBA0C042D}" dt="2020-09-29T13:24:46.644" v="16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CB34C2-5028-49E5-87CC-149DBA0C042D}" dt="2020-09-29T13:43:05.409" v="261" actId="20577"/>
        <pc:sldMkLst>
          <pc:docMk/>
          <pc:sldMk cId="1616148053" sldId="349"/>
        </pc:sldMkLst>
        <pc:spChg chg="mod">
          <ac:chgData name="Roman Coretchi" userId="0ad885832603583f" providerId="LiveId" clId="{61CB34C2-5028-49E5-87CC-149DBA0C042D}" dt="2020-09-29T13:42:49.601" v="25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CB34C2-5028-49E5-87CC-149DBA0C042D}" dt="2020-09-29T13:42:54.800" v="255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CB34C2-5028-49E5-87CC-149DBA0C042D}" dt="2020-09-29T13:43:00.240" v="25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CB34C2-5028-49E5-87CC-149DBA0C042D}" dt="2020-09-29T13:43:05.409" v="26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CB34C2-5028-49E5-87CC-149DBA0C042D}" dt="2020-09-29T13:23:32.621" v="15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CB34C2-5028-49E5-87CC-149DBA0C042D}" dt="2020-09-29T13:41:19.566" v="247" actId="20577"/>
        <pc:sldMkLst>
          <pc:docMk/>
          <pc:sldMk cId="3684957474" sldId="355"/>
        </pc:sldMkLst>
        <pc:spChg chg="mod">
          <ac:chgData name="Roman Coretchi" userId="0ad885832603583f" providerId="LiveId" clId="{61CB34C2-5028-49E5-87CC-149DBA0C042D}" dt="2020-09-29T13:41:19.566" v="2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CB34C2-5028-49E5-87CC-149DBA0C042D}" dt="2020-09-29T13:40:48.896" v="2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CB34C2-5028-49E5-87CC-149DBA0C042D}" dt="2020-09-29T13:40:36.398" v="23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CB34C2-5028-49E5-87CC-149DBA0C042D}" dt="2020-09-29T13:40:23.490" v="2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0D8E001-E0C1-4418-A6DE-10B15C5A8F0B}"/>
    <pc:docChg chg="modSld">
      <pc:chgData name="Roman Coretchi" userId="0ad885832603583f" providerId="LiveId" clId="{70D8E001-E0C1-4418-A6DE-10B15C5A8F0B}" dt="2020-09-27T12:34:36.249" v="42" actId="20577"/>
      <pc:docMkLst>
        <pc:docMk/>
      </pc:docMkLst>
      <pc:sldChg chg="modSp mod">
        <pc:chgData name="Roman Coretchi" userId="0ad885832603583f" providerId="LiveId" clId="{70D8E001-E0C1-4418-A6DE-10B15C5A8F0B}" dt="2020-09-27T12:34:36.249" v="42" actId="20577"/>
        <pc:sldMkLst>
          <pc:docMk/>
          <pc:sldMk cId="0" sldId="257"/>
        </pc:sldMkLst>
        <pc:spChg chg="mod">
          <ac:chgData name="Roman Coretchi" userId="0ad885832603583f" providerId="LiveId" clId="{70D8E001-E0C1-4418-A6DE-10B15C5A8F0B}" dt="2020-09-27T12:34:36.249" v="42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Sp mod">
        <pc:chgData name="Roman Coretchi" userId="0ad885832603583f" providerId="LiveId" clId="{70D8E001-E0C1-4418-A6DE-10B15C5A8F0B}" dt="2020-09-27T12:33:49.167" v="36" actId="20577"/>
        <pc:sldMkLst>
          <pc:docMk/>
          <pc:sldMk cId="3246520108" sldId="270"/>
        </pc:sldMkLst>
        <pc:spChg chg="mod">
          <ac:chgData name="Roman Coretchi" userId="0ad885832603583f" providerId="LiveId" clId="{70D8E001-E0C1-4418-A6DE-10B15C5A8F0B}" dt="2020-09-27T12:33:49.167" v="36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70D8E001-E0C1-4418-A6DE-10B15C5A8F0B}" dt="2020-09-27T12:33:31.407" v="34" actId="20577"/>
        <pc:sldMkLst>
          <pc:docMk/>
          <pc:sldMk cId="1616148053" sldId="349"/>
        </pc:sldMkLst>
        <pc:spChg chg="mod">
          <ac:chgData name="Roman Coretchi" userId="0ad885832603583f" providerId="LiveId" clId="{70D8E001-E0C1-4418-A6DE-10B15C5A8F0B}" dt="2020-09-27T12:33:25.348" v="3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0D8E001-E0C1-4418-A6DE-10B15C5A8F0B}" dt="2020-09-27T12:33:28.296" v="3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0D8E001-E0C1-4418-A6DE-10B15C5A8F0B}" dt="2020-09-27T12:33:31.407" v="34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Sp mod">
        <pc:chgData name="Roman Coretchi" userId="0ad885832603583f" providerId="LiveId" clId="{70D8E001-E0C1-4418-A6DE-10B15C5A8F0B}" dt="2020-09-27T12:33:12.876" v="26" actId="20577"/>
        <pc:sldMkLst>
          <pc:docMk/>
          <pc:sldMk cId="3684957474" sldId="355"/>
        </pc:sldMkLst>
        <pc:spChg chg="mod">
          <ac:chgData name="Roman Coretchi" userId="0ad885832603583f" providerId="LiveId" clId="{70D8E001-E0C1-4418-A6DE-10B15C5A8F0B}" dt="2020-09-27T12:33:07.052" v="2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0D8E001-E0C1-4418-A6DE-10B15C5A8F0B}" dt="2020-09-27T12:33:12.876" v="2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0D8E001-E0C1-4418-A6DE-10B15C5A8F0B}" dt="2020-09-27T12:33:01.820" v="1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0D8E001-E0C1-4418-A6DE-10B15C5A8F0B}" dt="2020-09-27T12:32:50.516" v="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Transnistria</c:v>
                </c:pt>
                <c:pt idx="2">
                  <c:v>Ialoveni</c:v>
                </c:pt>
                <c:pt idx="3">
                  <c:v>Strășeni</c:v>
                </c:pt>
                <c:pt idx="4">
                  <c:v>Bălți</c:v>
                </c:pt>
                <c:pt idx="5">
                  <c:v>Nisporeni</c:v>
                </c:pt>
                <c:pt idx="6">
                  <c:v>Călărași</c:v>
                </c:pt>
                <c:pt idx="7">
                  <c:v>Cimișlia</c:v>
                </c:pt>
                <c:pt idx="8">
                  <c:v>Ștefan Vodă</c:v>
                </c:pt>
                <c:pt idx="9">
                  <c:v>Orhei</c:v>
                </c:pt>
                <c:pt idx="10">
                  <c:v>Anenii Noi</c:v>
                </c:pt>
                <c:pt idx="11">
                  <c:v>Cahul</c:v>
                </c:pt>
                <c:pt idx="12">
                  <c:v>Edineț</c:v>
                </c:pt>
                <c:pt idx="13">
                  <c:v>Florești</c:v>
                </c:pt>
                <c:pt idx="14">
                  <c:v>Basarabeasca</c:v>
                </c:pt>
                <c:pt idx="15">
                  <c:v>Telenești</c:v>
                </c:pt>
                <c:pt idx="16">
                  <c:v>Ungheni</c:v>
                </c:pt>
                <c:pt idx="17">
                  <c:v>Glodeni</c:v>
                </c:pt>
                <c:pt idx="18">
                  <c:v>Leova</c:v>
                </c:pt>
                <c:pt idx="19">
                  <c:v>Șoldănești</c:v>
                </c:pt>
                <c:pt idx="20">
                  <c:v>Căușeni</c:v>
                </c:pt>
                <c:pt idx="21">
                  <c:v>Criuleni</c:v>
                </c:pt>
                <c:pt idx="22">
                  <c:v>Briceni</c:v>
                </c:pt>
                <c:pt idx="23">
                  <c:v>Cantemir</c:v>
                </c:pt>
                <c:pt idx="24">
                  <c:v>Drochia</c:v>
                </c:pt>
                <c:pt idx="25">
                  <c:v>Ocnița</c:v>
                </c:pt>
                <c:pt idx="26">
                  <c:v>Sîngerei</c:v>
                </c:pt>
                <c:pt idx="27">
                  <c:v>Vulcănești</c:v>
                </c:pt>
                <c:pt idx="28">
                  <c:v>Hîncești</c:v>
                </c:pt>
                <c:pt idx="29">
                  <c:v>Rîșcani</c:v>
                </c:pt>
                <c:pt idx="30">
                  <c:v>Taraclia</c:v>
                </c:pt>
                <c:pt idx="31">
                  <c:v>Ceadîr-Lunga</c:v>
                </c:pt>
                <c:pt idx="32">
                  <c:v>Rezina</c:v>
                </c:pt>
                <c:pt idx="33">
                  <c:v>Soroca</c:v>
                </c:pt>
                <c:pt idx="34">
                  <c:v>Comrat</c:v>
                </c:pt>
                <c:pt idx="35">
                  <c:v>Dubăsari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449</c:v>
                </c:pt>
                <c:pt idx="1">
                  <c:v>101</c:v>
                </c:pt>
                <c:pt idx="2">
                  <c:v>38</c:v>
                </c:pt>
                <c:pt idx="3">
                  <c:v>20</c:v>
                </c:pt>
                <c:pt idx="4">
                  <c:v>17</c:v>
                </c:pt>
                <c:pt idx="5">
                  <c:v>17</c:v>
                </c:pt>
                <c:pt idx="6">
                  <c:v>16</c:v>
                </c:pt>
                <c:pt idx="7">
                  <c:v>15</c:v>
                </c:pt>
                <c:pt idx="8">
                  <c:v>13</c:v>
                </c:pt>
                <c:pt idx="9">
                  <c:v>12</c:v>
                </c:pt>
                <c:pt idx="10">
                  <c:v>11</c:v>
                </c:pt>
                <c:pt idx="11">
                  <c:v>10</c:v>
                </c:pt>
                <c:pt idx="12">
                  <c:v>10</c:v>
                </c:pt>
                <c:pt idx="13">
                  <c:v>10</c:v>
                </c:pt>
                <c:pt idx="14">
                  <c:v>9</c:v>
                </c:pt>
                <c:pt idx="15">
                  <c:v>8</c:v>
                </c:pt>
                <c:pt idx="16">
                  <c:v>8</c:v>
                </c:pt>
                <c:pt idx="17">
                  <c:v>7</c:v>
                </c:pt>
                <c:pt idx="18">
                  <c:v>7</c:v>
                </c:pt>
                <c:pt idx="19">
                  <c:v>6</c:v>
                </c:pt>
                <c:pt idx="20">
                  <c:v>5</c:v>
                </c:pt>
                <c:pt idx="21">
                  <c:v>5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4</c:v>
                </c:pt>
                <c:pt idx="27">
                  <c:v>4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2</c:v>
                </c:pt>
                <c:pt idx="32">
                  <c:v>2</c:v>
                </c:pt>
                <c:pt idx="33">
                  <c:v>2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Лист1!$A$2:$A$206</c:f>
              <c:strCache>
                <c:ptCount val="205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10/09/2020</c:v>
                </c:pt>
                <c:pt idx="186">
                  <c:v>11/09/2020</c:v>
                </c:pt>
                <c:pt idx="187">
                  <c:v>12/09/2020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</c:strCache>
            </c:strRef>
          </c:cat>
          <c:val>
            <c:numRef>
              <c:f>Лист1!$B$2:$B$206</c:f>
              <c:numCache>
                <c:formatCode>General</c:formatCode>
                <c:ptCount val="20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Лист1!$A$2:$A$153</c:f>
              <c:strCache>
                <c:ptCount val="152"/>
                <c:pt idx="0">
                  <c:v>5/1/2020</c:v>
                </c:pt>
                <c:pt idx="1">
                  <c:v>5/2/2020</c:v>
                </c:pt>
                <c:pt idx="2">
                  <c:v>5/3/2020</c:v>
                </c:pt>
                <c:pt idx="3">
                  <c:v>5/4/2020</c:v>
                </c:pt>
                <c:pt idx="4">
                  <c:v>5/5/2020</c:v>
                </c:pt>
                <c:pt idx="5">
                  <c:v>5/6/2020</c:v>
                </c:pt>
                <c:pt idx="6">
                  <c:v>5/7/2020</c:v>
                </c:pt>
                <c:pt idx="7">
                  <c:v>5/8/2020</c:v>
                </c:pt>
                <c:pt idx="8">
                  <c:v>5/9/2020</c:v>
                </c:pt>
                <c:pt idx="9">
                  <c:v>5/10/2020</c:v>
                </c:pt>
                <c:pt idx="10">
                  <c:v>5/11/2020</c:v>
                </c:pt>
                <c:pt idx="11">
                  <c:v>5/12/2020</c:v>
                </c:pt>
                <c:pt idx="12">
                  <c:v>5/13/2020</c:v>
                </c:pt>
                <c:pt idx="13">
                  <c:v>5/14/2020</c:v>
                </c:pt>
                <c:pt idx="14">
                  <c:v>5/15/2020</c:v>
                </c:pt>
                <c:pt idx="15">
                  <c:v>5/16/2020</c:v>
                </c:pt>
                <c:pt idx="16">
                  <c:v>5/17/2020</c:v>
                </c:pt>
                <c:pt idx="17">
                  <c:v>5/18/2020</c:v>
                </c:pt>
                <c:pt idx="18">
                  <c:v>5/19/2020</c:v>
                </c:pt>
                <c:pt idx="19">
                  <c:v>5/20/2020</c:v>
                </c:pt>
                <c:pt idx="20">
                  <c:v>5/21/2020</c:v>
                </c:pt>
                <c:pt idx="21">
                  <c:v>5/22/2020</c:v>
                </c:pt>
                <c:pt idx="22">
                  <c:v>5/23/2020</c:v>
                </c:pt>
                <c:pt idx="23">
                  <c:v>5/24/2020</c:v>
                </c:pt>
                <c:pt idx="24">
                  <c:v>5/25/2020</c:v>
                </c:pt>
                <c:pt idx="25">
                  <c:v>5/26/2020</c:v>
                </c:pt>
                <c:pt idx="26">
                  <c:v>5/27/2020</c:v>
                </c:pt>
                <c:pt idx="27">
                  <c:v>5/28/2020</c:v>
                </c:pt>
                <c:pt idx="28">
                  <c:v>5/29/2020</c:v>
                </c:pt>
                <c:pt idx="29">
                  <c:v>5/30/2020</c:v>
                </c:pt>
                <c:pt idx="30">
                  <c:v>5/31/2020</c:v>
                </c:pt>
                <c:pt idx="31">
                  <c:v>6/1/2020</c:v>
                </c:pt>
                <c:pt idx="32">
                  <c:v>6/2/2020</c:v>
                </c:pt>
                <c:pt idx="33">
                  <c:v>6/3/2020</c:v>
                </c:pt>
                <c:pt idx="34">
                  <c:v>6/4/2020</c:v>
                </c:pt>
                <c:pt idx="35">
                  <c:v>6/5/2020</c:v>
                </c:pt>
                <c:pt idx="36">
                  <c:v>6/6/2020</c:v>
                </c:pt>
                <c:pt idx="37">
                  <c:v>6/7/2020</c:v>
                </c:pt>
                <c:pt idx="38">
                  <c:v>6/8/2020</c:v>
                </c:pt>
                <c:pt idx="39">
                  <c:v>6/9/2020</c:v>
                </c:pt>
                <c:pt idx="40">
                  <c:v>6/10/2020</c:v>
                </c:pt>
                <c:pt idx="41">
                  <c:v>6/11/2020</c:v>
                </c:pt>
                <c:pt idx="42">
                  <c:v>6/12/2020</c:v>
                </c:pt>
                <c:pt idx="43">
                  <c:v>6/13/2020</c:v>
                </c:pt>
                <c:pt idx="44">
                  <c:v>6/14/2020</c:v>
                </c:pt>
                <c:pt idx="45">
                  <c:v>6/15/2020</c:v>
                </c:pt>
                <c:pt idx="46">
                  <c:v>6/16/2020</c:v>
                </c:pt>
                <c:pt idx="47">
                  <c:v>6/17/2020</c:v>
                </c:pt>
                <c:pt idx="48">
                  <c:v>6/18/2020</c:v>
                </c:pt>
                <c:pt idx="49">
                  <c:v>6/19/2020</c:v>
                </c:pt>
                <c:pt idx="50">
                  <c:v>6/20/2020</c:v>
                </c:pt>
                <c:pt idx="51">
                  <c:v>6/21/2020</c:v>
                </c:pt>
                <c:pt idx="52">
                  <c:v>6/22/2020</c:v>
                </c:pt>
                <c:pt idx="53">
                  <c:v>6/23/2020</c:v>
                </c:pt>
                <c:pt idx="54">
                  <c:v>6/24/2020</c:v>
                </c:pt>
                <c:pt idx="55">
                  <c:v>6/25/2020</c:v>
                </c:pt>
                <c:pt idx="56">
                  <c:v>6/26/2020</c:v>
                </c:pt>
                <c:pt idx="57">
                  <c:v>6/27/2020</c:v>
                </c:pt>
                <c:pt idx="58">
                  <c:v>6/28/2020</c:v>
                </c:pt>
                <c:pt idx="59">
                  <c:v>6/29/2020</c:v>
                </c:pt>
                <c:pt idx="60">
                  <c:v>6/30/2020</c:v>
                </c:pt>
                <c:pt idx="61">
                  <c:v>7/1/2020</c:v>
                </c:pt>
                <c:pt idx="62">
                  <c:v>7/2/2020</c:v>
                </c:pt>
                <c:pt idx="63">
                  <c:v>7/3/2020</c:v>
                </c:pt>
                <c:pt idx="64">
                  <c:v>7/4/2020</c:v>
                </c:pt>
                <c:pt idx="65">
                  <c:v>7/5/2020</c:v>
                </c:pt>
                <c:pt idx="66">
                  <c:v>7/6/2020</c:v>
                </c:pt>
                <c:pt idx="67">
                  <c:v>7/7/2020</c:v>
                </c:pt>
                <c:pt idx="68">
                  <c:v>7/8/2020</c:v>
                </c:pt>
                <c:pt idx="69">
                  <c:v>7/9/2020</c:v>
                </c:pt>
                <c:pt idx="70">
                  <c:v>7/10/2020</c:v>
                </c:pt>
                <c:pt idx="71">
                  <c:v>7/11/2020</c:v>
                </c:pt>
                <c:pt idx="72">
                  <c:v>7/12/2020</c:v>
                </c:pt>
                <c:pt idx="73">
                  <c:v>7/13/2020</c:v>
                </c:pt>
                <c:pt idx="74">
                  <c:v>7/14/2020</c:v>
                </c:pt>
                <c:pt idx="75">
                  <c:v>7/15/2020</c:v>
                </c:pt>
                <c:pt idx="76">
                  <c:v>7/16/2020</c:v>
                </c:pt>
                <c:pt idx="77">
                  <c:v>7/17/2020</c:v>
                </c:pt>
                <c:pt idx="78">
                  <c:v>7/18/2020</c:v>
                </c:pt>
                <c:pt idx="79">
                  <c:v>7/19/2020</c:v>
                </c:pt>
                <c:pt idx="80">
                  <c:v>7/20/2020</c:v>
                </c:pt>
                <c:pt idx="81">
                  <c:v>7/21/2020</c:v>
                </c:pt>
                <c:pt idx="82">
                  <c:v>7/22/2020</c:v>
                </c:pt>
                <c:pt idx="83">
                  <c:v>7/23/2020</c:v>
                </c:pt>
                <c:pt idx="84">
                  <c:v>7/24/2020</c:v>
                </c:pt>
                <c:pt idx="85">
                  <c:v>7/25/2020</c:v>
                </c:pt>
                <c:pt idx="86">
                  <c:v>7/26/2020</c:v>
                </c:pt>
                <c:pt idx="87">
                  <c:v>7/27/2020</c:v>
                </c:pt>
                <c:pt idx="88">
                  <c:v>7/28/2020</c:v>
                </c:pt>
                <c:pt idx="89">
                  <c:v>7/29/2020</c:v>
                </c:pt>
                <c:pt idx="90">
                  <c:v>7/30/2020</c:v>
                </c:pt>
                <c:pt idx="91">
                  <c:v>7/31/2020</c:v>
                </c:pt>
                <c:pt idx="92">
                  <c:v>8/1/2020</c:v>
                </c:pt>
                <c:pt idx="93">
                  <c:v>8/2/2020</c:v>
                </c:pt>
                <c:pt idx="94">
                  <c:v>8/3/2020</c:v>
                </c:pt>
                <c:pt idx="95">
                  <c:v>8/4/2020</c:v>
                </c:pt>
                <c:pt idx="96">
                  <c:v>8/5/2020</c:v>
                </c:pt>
                <c:pt idx="97">
                  <c:v>8/6/2020</c:v>
                </c:pt>
                <c:pt idx="98">
                  <c:v>8/7/2020</c:v>
                </c:pt>
                <c:pt idx="99">
                  <c:v>8/8/2020</c:v>
                </c:pt>
                <c:pt idx="100">
                  <c:v>8/9/2020</c:v>
                </c:pt>
                <c:pt idx="101">
                  <c:v>8/10/2020</c:v>
                </c:pt>
                <c:pt idx="102">
                  <c:v>8/11/2020</c:v>
                </c:pt>
                <c:pt idx="103">
                  <c:v>8/12/2020</c:v>
                </c:pt>
                <c:pt idx="104">
                  <c:v>8/13/2020</c:v>
                </c:pt>
                <c:pt idx="105">
                  <c:v>8/14/2020</c:v>
                </c:pt>
                <c:pt idx="106">
                  <c:v>8/15/2020</c:v>
                </c:pt>
                <c:pt idx="107">
                  <c:v>8/16/2020</c:v>
                </c:pt>
                <c:pt idx="108">
                  <c:v>8/17/2020</c:v>
                </c:pt>
                <c:pt idx="109">
                  <c:v>8/18/2020</c:v>
                </c:pt>
                <c:pt idx="110">
                  <c:v>8/19/2020</c:v>
                </c:pt>
                <c:pt idx="111">
                  <c:v>8/20/2020</c:v>
                </c:pt>
                <c:pt idx="112">
                  <c:v>8/21/2020</c:v>
                </c:pt>
                <c:pt idx="113">
                  <c:v>8/22/2020</c:v>
                </c:pt>
                <c:pt idx="114">
                  <c:v>8/23/2020</c:v>
                </c:pt>
                <c:pt idx="115">
                  <c:v>8/24/2020</c:v>
                </c:pt>
                <c:pt idx="116">
                  <c:v>8/25/2020</c:v>
                </c:pt>
                <c:pt idx="117">
                  <c:v>8/26/2020</c:v>
                </c:pt>
                <c:pt idx="118">
                  <c:v>8/27/2020</c:v>
                </c:pt>
                <c:pt idx="119">
                  <c:v>8/28/2020</c:v>
                </c:pt>
                <c:pt idx="120">
                  <c:v>8/29/2020</c:v>
                </c:pt>
                <c:pt idx="121">
                  <c:v>8/30/2020</c:v>
                </c:pt>
                <c:pt idx="122">
                  <c:v>8/31/2020</c:v>
                </c:pt>
                <c:pt idx="123">
                  <c:v>9/1/2020</c:v>
                </c:pt>
                <c:pt idx="124">
                  <c:v>9/2/2020</c:v>
                </c:pt>
                <c:pt idx="125">
                  <c:v>9/3/2020</c:v>
                </c:pt>
                <c:pt idx="126">
                  <c:v>9/4/2020</c:v>
                </c:pt>
                <c:pt idx="127">
                  <c:v>9/5/2020</c:v>
                </c:pt>
                <c:pt idx="128">
                  <c:v>9/6/2020</c:v>
                </c:pt>
                <c:pt idx="129">
                  <c:v>9/7/2020</c:v>
                </c:pt>
                <c:pt idx="130">
                  <c:v>9/8/2020</c:v>
                </c:pt>
                <c:pt idx="131">
                  <c:v>9/9/2020</c:v>
                </c:pt>
                <c:pt idx="132">
                  <c:v>10/09/2020</c:v>
                </c:pt>
                <c:pt idx="133">
                  <c:v>11/09/2020</c:v>
                </c:pt>
                <c:pt idx="134">
                  <c:v>12/09/2020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</c:strCache>
            </c:strRef>
          </c:cat>
          <c:val>
            <c:numRef>
              <c:f>Лист1!$B$2:$B$153</c:f>
              <c:numCache>
                <c:formatCode>General</c:formatCode>
                <c:ptCount val="15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29.09.2020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1.310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7</a:t>
            </a:r>
            <a:r>
              <a:rPr lang="en-US" sz="8000" b="1" dirty="0">
                <a:solidFill>
                  <a:srgbClr val="1D46F3"/>
                </a:solidFill>
              </a:rPr>
              <a:t>.</a:t>
            </a:r>
            <a:r>
              <a:rPr lang="ro-RO" sz="8000" b="1" dirty="0">
                <a:solidFill>
                  <a:srgbClr val="1D46F3"/>
                </a:solidFill>
              </a:rPr>
              <a:t>008</a:t>
            </a:r>
            <a:r>
              <a:rPr lang="en-US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4.783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1.102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1.123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3466655" y="10924467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12.140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466655" y="2081399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835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466655" y="789983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52.029</a:t>
                </a:r>
                <a:endParaRPr b="1" dirty="0"/>
              </a:p>
            </p:txBody>
          </p:sp>
        </p:grpSp>
      </p:grpSp>
      <p:grpSp>
        <p:nvGrpSpPr>
          <p:cNvPr id="39" name="Group 8">
            <a:extLst>
              <a:ext uri="{FF2B5EF4-FFF2-40B4-BE49-F238E27FC236}">
                <a16:creationId xmlns:a16="http://schemas.microsoft.com/office/drawing/2014/main" id="{098D1902-0C3A-4B3D-AA43-64F42473CEFB}"/>
              </a:ext>
            </a:extLst>
          </p:cNvPr>
          <p:cNvGrpSpPr/>
          <p:nvPr/>
        </p:nvGrpSpPr>
        <p:grpSpPr>
          <a:xfrm>
            <a:off x="3466655" y="4875201"/>
            <a:ext cx="17708410" cy="2285418"/>
            <a:chOff x="0" y="-2"/>
            <a:chExt cx="17708409" cy="2285416"/>
          </a:xfrm>
        </p:grpSpPr>
        <p:grpSp>
          <p:nvGrpSpPr>
            <p:cNvPr id="40" name="Rectangle 4">
              <a:extLst>
                <a:ext uri="{FF2B5EF4-FFF2-40B4-BE49-F238E27FC236}">
                  <a16:creationId xmlns:a16="http://schemas.microsoft.com/office/drawing/2014/main" id="{C4693645-7F30-4195-8B19-1DE3CF024AFB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4" name="Rectangle">
                <a:extLst>
                  <a:ext uri="{FF2B5EF4-FFF2-40B4-BE49-F238E27FC236}">
                    <a16:creationId xmlns:a16="http://schemas.microsoft.com/office/drawing/2014/main" id="{A416C6A2-392A-47B9-9A06-10C64878FA9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5" name="cazuri noi înregistrate astăzi">
                <a:extLst>
                  <a:ext uri="{FF2B5EF4-FFF2-40B4-BE49-F238E27FC236}">
                    <a16:creationId xmlns:a16="http://schemas.microsoft.com/office/drawing/2014/main" id="{9CB636FB-0402-42C1-B2BA-2D84B858DBC3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41" name="Rectangle 5">
              <a:extLst>
                <a:ext uri="{FF2B5EF4-FFF2-40B4-BE49-F238E27FC236}">
                  <a16:creationId xmlns:a16="http://schemas.microsoft.com/office/drawing/2014/main" id="{DA277A68-9102-47C3-88AA-E17C48DDA656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2" name="Rectangle">
                <a:extLst>
                  <a:ext uri="{FF2B5EF4-FFF2-40B4-BE49-F238E27FC236}">
                    <a16:creationId xmlns:a16="http://schemas.microsoft.com/office/drawing/2014/main" id="{E52FE399-E9AB-4819-B904-CDE4255DB59A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3" name="+156">
                <a:extLst>
                  <a:ext uri="{FF2B5EF4-FFF2-40B4-BE49-F238E27FC236}">
                    <a16:creationId xmlns:a16="http://schemas.microsoft.com/office/drawing/2014/main" id="{3FCE4702-40CF-4668-875A-7ACA27D47454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2.564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</a:t>
                </a:r>
                <a:r>
                  <a:rPr lang="en-US" b="1" dirty="0"/>
                  <a:t>.</a:t>
                </a:r>
                <a:r>
                  <a:rPr lang="ro-RO" b="1" dirty="0"/>
                  <a:t>787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223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279.537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12888714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46428594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38.579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+362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44928583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+58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568</a:t>
                </a:r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4813</TotalTime>
  <Words>256</Words>
  <Application>Microsoft Office PowerPoint</Application>
  <PresentationFormat>Произвольный</PresentationFormat>
  <Paragraphs>134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7.008 Persoane revenite în țară (24H)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612</cp:revision>
  <dcterms:modified xsi:type="dcterms:W3CDTF">2020-09-29T13:43:50Z</dcterms:modified>
</cp:coreProperties>
</file>