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Călărași</c:v>
                </c:pt>
                <c:pt idx="4">
                  <c:v>Bălți</c:v>
                </c:pt>
                <c:pt idx="5">
                  <c:v>Nisporeni</c:v>
                </c:pt>
                <c:pt idx="6">
                  <c:v>Șoldănești</c:v>
                </c:pt>
                <c:pt idx="7">
                  <c:v>Ștefan Vodă</c:v>
                </c:pt>
                <c:pt idx="8">
                  <c:v>Anenii Noi</c:v>
                </c:pt>
                <c:pt idx="9">
                  <c:v>Ialoveni</c:v>
                </c:pt>
                <c:pt idx="10">
                  <c:v>Fălești</c:v>
                </c:pt>
                <c:pt idx="11">
                  <c:v>Cimișlia</c:v>
                </c:pt>
                <c:pt idx="12">
                  <c:v>Comrat</c:v>
                </c:pt>
                <c:pt idx="13">
                  <c:v>Ungheni</c:v>
                </c:pt>
                <c:pt idx="14">
                  <c:v>Căușeni</c:v>
                </c:pt>
                <c:pt idx="15">
                  <c:v>Drochia</c:v>
                </c:pt>
                <c:pt idx="16">
                  <c:v>Glodeni</c:v>
                </c:pt>
                <c:pt idx="17">
                  <c:v>Taraclia</c:v>
                </c:pt>
                <c:pt idx="18">
                  <c:v>Criuleni</c:v>
                </c:pt>
                <c:pt idx="19">
                  <c:v>Orhei</c:v>
                </c:pt>
                <c:pt idx="20">
                  <c:v>Ocnița</c:v>
                </c:pt>
                <c:pt idx="21">
                  <c:v>Telenești</c:v>
                </c:pt>
                <c:pt idx="22">
                  <c:v>Florești</c:v>
                </c:pt>
                <c:pt idx="23">
                  <c:v>Strășeni</c:v>
                </c:pt>
                <c:pt idx="24">
                  <c:v>Briceni</c:v>
                </c:pt>
                <c:pt idx="25">
                  <c:v>Cahul</c:v>
                </c:pt>
                <c:pt idx="26">
                  <c:v>Hîncești</c:v>
                </c:pt>
                <c:pt idx="27">
                  <c:v>Leova</c:v>
                </c:pt>
                <c:pt idx="28">
                  <c:v>Vulcănești</c:v>
                </c:pt>
                <c:pt idx="29">
                  <c:v>Rîșcani</c:v>
                </c:pt>
                <c:pt idx="30">
                  <c:v>Sîngerei</c:v>
                </c:pt>
                <c:pt idx="31">
                  <c:v>Rezina</c:v>
                </c:pt>
                <c:pt idx="32">
                  <c:v>Basarabeasca</c:v>
                </c:pt>
                <c:pt idx="33">
                  <c:v>Ceadîr-Lunga</c:v>
                </c:pt>
                <c:pt idx="34">
                  <c:v>Soroca</c:v>
                </c:pt>
                <c:pt idx="35">
                  <c:v>Cantemir</c:v>
                </c:pt>
                <c:pt idx="36">
                  <c:v>Dondușeni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474</c:v>
                </c:pt>
                <c:pt idx="1">
                  <c:v>121</c:v>
                </c:pt>
                <c:pt idx="2">
                  <c:v>40</c:v>
                </c:pt>
                <c:pt idx="3">
                  <c:v>39</c:v>
                </c:pt>
                <c:pt idx="4">
                  <c:v>31</c:v>
                </c:pt>
                <c:pt idx="5">
                  <c:v>28</c:v>
                </c:pt>
                <c:pt idx="6">
                  <c:v>27</c:v>
                </c:pt>
                <c:pt idx="7">
                  <c:v>26</c:v>
                </c:pt>
                <c:pt idx="8">
                  <c:v>23</c:v>
                </c:pt>
                <c:pt idx="9">
                  <c:v>22</c:v>
                </c:pt>
                <c:pt idx="10">
                  <c:v>21</c:v>
                </c:pt>
                <c:pt idx="11">
                  <c:v>20</c:v>
                </c:pt>
                <c:pt idx="12">
                  <c:v>20</c:v>
                </c:pt>
                <c:pt idx="13">
                  <c:v>19</c:v>
                </c:pt>
                <c:pt idx="14">
                  <c:v>17</c:v>
                </c:pt>
                <c:pt idx="15">
                  <c:v>16</c:v>
                </c:pt>
                <c:pt idx="16">
                  <c:v>15</c:v>
                </c:pt>
                <c:pt idx="17">
                  <c:v>15</c:v>
                </c:pt>
                <c:pt idx="18">
                  <c:v>13</c:v>
                </c:pt>
                <c:pt idx="19">
                  <c:v>13</c:v>
                </c:pt>
                <c:pt idx="20">
                  <c:v>12</c:v>
                </c:pt>
                <c:pt idx="21">
                  <c:v>12</c:v>
                </c:pt>
                <c:pt idx="22">
                  <c:v>11</c:v>
                </c:pt>
                <c:pt idx="23">
                  <c:v>11</c:v>
                </c:pt>
                <c:pt idx="24">
                  <c:v>9</c:v>
                </c:pt>
                <c:pt idx="25">
                  <c:v>9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7</c:v>
                </c:pt>
                <c:pt idx="30">
                  <c:v>7</c:v>
                </c:pt>
                <c:pt idx="31">
                  <c:v>6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2</c:v>
                </c:pt>
                <c:pt idx="3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Лист1!$A$2:$A$215</c:f>
              <c:strCache>
                <c:ptCount val="214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</c:strCache>
            </c:strRef>
          </c:cat>
          <c:val>
            <c:numRef>
              <c:f>Лист1!$B$2:$B$215</c:f>
              <c:numCache>
                <c:formatCode>General</c:formatCode>
                <c:ptCount val="21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Лист1!$A$2:$A$162</c:f>
              <c:strCache>
                <c:ptCount val="16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</c:strCache>
            </c:strRef>
          </c:cat>
          <c:val>
            <c:numRef>
              <c:f>Лист1!$B$2:$B$162</c:f>
              <c:numCache>
                <c:formatCode>General</c:formatCode>
                <c:ptCount val="16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08.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5.614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3.372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1.274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968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15.483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59.915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1121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3.294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3.728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306.394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19582246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1555556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43.008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+528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3233823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776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5029</TotalTime>
  <Words>258</Words>
  <Application>Microsoft Office PowerPoint</Application>
  <PresentationFormat>Particularizare</PresentationFormat>
  <Paragraphs>138</Paragraphs>
  <Slides>12</Slides>
  <Notes>2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5.614 Persoane revenite în țară (24H)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642</cp:revision>
  <dcterms:modified xsi:type="dcterms:W3CDTF">2020-10-08T13:46:56Z</dcterms:modified>
</cp:coreProperties>
</file>