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42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Edineț</c:v>
                </c:pt>
                <c:pt idx="4">
                  <c:v>Cahul</c:v>
                </c:pt>
                <c:pt idx="5">
                  <c:v>Nisporeni</c:v>
                </c:pt>
                <c:pt idx="6">
                  <c:v>Căușeni</c:v>
                </c:pt>
                <c:pt idx="7">
                  <c:v>Cimișlia</c:v>
                </c:pt>
                <c:pt idx="8">
                  <c:v>Ștefan Vodă</c:v>
                </c:pt>
                <c:pt idx="9">
                  <c:v>Anenii Noi</c:v>
                </c:pt>
                <c:pt idx="10">
                  <c:v>Strășeni</c:v>
                </c:pt>
                <c:pt idx="11">
                  <c:v>Drochia</c:v>
                </c:pt>
                <c:pt idx="12">
                  <c:v>Florești</c:v>
                </c:pt>
                <c:pt idx="13">
                  <c:v>Călărași</c:v>
                </c:pt>
                <c:pt idx="14">
                  <c:v>Ialoveni</c:v>
                </c:pt>
                <c:pt idx="15">
                  <c:v>Orhei</c:v>
                </c:pt>
                <c:pt idx="16">
                  <c:v>Hîncești</c:v>
                </c:pt>
                <c:pt idx="17">
                  <c:v>Ungheni</c:v>
                </c:pt>
                <c:pt idx="18">
                  <c:v>Briceni</c:v>
                </c:pt>
                <c:pt idx="19">
                  <c:v>Dubăsari</c:v>
                </c:pt>
                <c:pt idx="20">
                  <c:v>Glodeni</c:v>
                </c:pt>
                <c:pt idx="21">
                  <c:v>Criuleni</c:v>
                </c:pt>
                <c:pt idx="22">
                  <c:v>Vulcănești</c:v>
                </c:pt>
                <c:pt idx="23">
                  <c:v>Fălești</c:v>
                </c:pt>
                <c:pt idx="24">
                  <c:v>Rîșcani</c:v>
                </c:pt>
                <c:pt idx="25">
                  <c:v>Sîngerei</c:v>
                </c:pt>
                <c:pt idx="26">
                  <c:v>Comrat</c:v>
                </c:pt>
                <c:pt idx="27">
                  <c:v>Ocnița</c:v>
                </c:pt>
                <c:pt idx="28">
                  <c:v>Șoldănești</c:v>
                </c:pt>
                <c:pt idx="29">
                  <c:v>Soroca</c:v>
                </c:pt>
                <c:pt idx="30">
                  <c:v>Taraclia</c:v>
                </c:pt>
                <c:pt idx="31">
                  <c:v>Basarabeasca</c:v>
                </c:pt>
                <c:pt idx="32">
                  <c:v>Ceadîr-Lunga</c:v>
                </c:pt>
                <c:pt idx="33">
                  <c:v>Dondușeni</c:v>
                </c:pt>
                <c:pt idx="34">
                  <c:v>Rezina</c:v>
                </c:pt>
                <c:pt idx="35">
                  <c:v>Cantemir</c:v>
                </c:pt>
                <c:pt idx="36">
                  <c:v>Telenești</c:v>
                </c:pt>
                <c:pt idx="37">
                  <c:v>Leova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392</c:v>
                </c:pt>
                <c:pt idx="1">
                  <c:v>77</c:v>
                </c:pt>
                <c:pt idx="2">
                  <c:v>41</c:v>
                </c:pt>
                <c:pt idx="3">
                  <c:v>35</c:v>
                </c:pt>
                <c:pt idx="4">
                  <c:v>28</c:v>
                </c:pt>
                <c:pt idx="5">
                  <c:v>25</c:v>
                </c:pt>
                <c:pt idx="6">
                  <c:v>23</c:v>
                </c:pt>
                <c:pt idx="7">
                  <c:v>23</c:v>
                </c:pt>
                <c:pt idx="8">
                  <c:v>21</c:v>
                </c:pt>
                <c:pt idx="9">
                  <c:v>19</c:v>
                </c:pt>
                <c:pt idx="10">
                  <c:v>19</c:v>
                </c:pt>
                <c:pt idx="11">
                  <c:v>17</c:v>
                </c:pt>
                <c:pt idx="12">
                  <c:v>16</c:v>
                </c:pt>
                <c:pt idx="13">
                  <c:v>14</c:v>
                </c:pt>
                <c:pt idx="14">
                  <c:v>14</c:v>
                </c:pt>
                <c:pt idx="15">
                  <c:v>14</c:v>
                </c:pt>
                <c:pt idx="16">
                  <c:v>13</c:v>
                </c:pt>
                <c:pt idx="17">
                  <c:v>13</c:v>
                </c:pt>
                <c:pt idx="18">
                  <c:v>12</c:v>
                </c:pt>
                <c:pt idx="19">
                  <c:v>12</c:v>
                </c:pt>
                <c:pt idx="20">
                  <c:v>10</c:v>
                </c:pt>
                <c:pt idx="21">
                  <c:v>9</c:v>
                </c:pt>
                <c:pt idx="22">
                  <c:v>9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7</c:v>
                </c:pt>
                <c:pt idx="27">
                  <c:v>7</c:v>
                </c:pt>
                <c:pt idx="28">
                  <c:v>7</c:v>
                </c:pt>
                <c:pt idx="29">
                  <c:v>7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Лист1!$A$2:$A$217</c:f>
              <c:strCache>
                <c:ptCount val="21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09/10/2020</c:v>
                </c:pt>
                <c:pt idx="215">
                  <c:v>10/10/2020</c:v>
                </c:pt>
              </c:strCache>
            </c:strRef>
          </c:cat>
          <c:val>
            <c:numRef>
              <c:f>Лист1!$B$2:$B$217</c:f>
              <c:numCache>
                <c:formatCode>General</c:formatCode>
                <c:ptCount val="21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Лист1!$A$2:$A$164</c:f>
              <c:strCache>
                <c:ptCount val="163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09/10/2020</c:v>
                </c:pt>
                <c:pt idx="162">
                  <c:v>10/10/2020</c:v>
                </c:pt>
              </c:strCache>
            </c:strRef>
          </c:cat>
          <c:val>
            <c:numRef>
              <c:f>Лист1!$B$2:$B$164</c:f>
              <c:numCache>
                <c:formatCode>General</c:formatCode>
                <c:ptCount val="16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10.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7.003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3.774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1.110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2.119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16.322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61.762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929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</a:t>
                </a:r>
                <a:r>
                  <a:rPr lang="en-US" b="1" dirty="0">
                    <a:solidFill>
                      <a:schemeClr val="bg1"/>
                    </a:solidFill>
                  </a:rPr>
                  <a:t>14</a:t>
                </a:r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</a:t>
                </a:r>
                <a:r>
                  <a:rPr lang="en-US" b="1" dirty="0"/>
                  <a:t>4</a:t>
                </a:r>
                <a:r>
                  <a:rPr lang="ro-RO" b="1" dirty="0"/>
                  <a:t>01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313.2</a:t>
                </a:r>
                <a:r>
                  <a:rPr lang="en-US" b="1" dirty="0">
                    <a:solidFill>
                      <a:schemeClr val="bg1"/>
                    </a:solidFill>
                  </a:rPr>
                  <a:t>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71383965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3444748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43.982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7596543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4</a:t>
                </a:r>
                <a:r>
                  <a:rPr lang="ro-RO" b="1" dirty="0"/>
                  <a:t>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782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5044</TotalTime>
  <Words>266</Words>
  <Application>Microsoft Office PowerPoint</Application>
  <PresentationFormat>Произвольный</PresentationFormat>
  <Paragraphs>140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7.003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642</cp:revision>
  <dcterms:modified xsi:type="dcterms:W3CDTF">2020-10-10T13:22:13Z</dcterms:modified>
</cp:coreProperties>
</file>