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42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Edineț</c:v>
                </c:pt>
                <c:pt idx="4">
                  <c:v>Bălți</c:v>
                </c:pt>
                <c:pt idx="5">
                  <c:v>Cahul</c:v>
                </c:pt>
                <c:pt idx="6">
                  <c:v>Ștefan Vodă</c:v>
                </c:pt>
                <c:pt idx="7">
                  <c:v>Drochia</c:v>
                </c:pt>
                <c:pt idx="8">
                  <c:v>Anenii Noi</c:v>
                </c:pt>
                <c:pt idx="9">
                  <c:v>Cimișlia</c:v>
                </c:pt>
                <c:pt idx="10">
                  <c:v>Strășeni</c:v>
                </c:pt>
                <c:pt idx="11">
                  <c:v>Hîncești</c:v>
                </c:pt>
                <c:pt idx="12">
                  <c:v>Ungheni</c:v>
                </c:pt>
                <c:pt idx="13">
                  <c:v>Orhei</c:v>
                </c:pt>
                <c:pt idx="14">
                  <c:v>Florești</c:v>
                </c:pt>
                <c:pt idx="15">
                  <c:v>Nisporeni</c:v>
                </c:pt>
                <c:pt idx="16">
                  <c:v>Ocnița</c:v>
                </c:pt>
                <c:pt idx="17">
                  <c:v>Rîșcani</c:v>
                </c:pt>
                <c:pt idx="18">
                  <c:v>Telenești</c:v>
                </c:pt>
                <c:pt idx="19">
                  <c:v>Sîngerei</c:v>
                </c:pt>
                <c:pt idx="20">
                  <c:v>Basarabeasca</c:v>
                </c:pt>
                <c:pt idx="21">
                  <c:v>Comrat</c:v>
                </c:pt>
                <c:pt idx="22">
                  <c:v>Fălești</c:v>
                </c:pt>
                <c:pt idx="23">
                  <c:v>Vulcănești</c:v>
                </c:pt>
                <c:pt idx="24">
                  <c:v>Glodeni</c:v>
                </c:pt>
                <c:pt idx="25">
                  <c:v>Șoldănești</c:v>
                </c:pt>
                <c:pt idx="26">
                  <c:v>Briceni</c:v>
                </c:pt>
                <c:pt idx="27">
                  <c:v>Căușeni</c:v>
                </c:pt>
                <c:pt idx="28">
                  <c:v>Dondușeni</c:v>
                </c:pt>
                <c:pt idx="29">
                  <c:v>Leova</c:v>
                </c:pt>
                <c:pt idx="30">
                  <c:v>Soroca</c:v>
                </c:pt>
                <c:pt idx="31">
                  <c:v>Taraclia</c:v>
                </c:pt>
                <c:pt idx="32">
                  <c:v>Călăraşi</c:v>
                </c:pt>
                <c:pt idx="33">
                  <c:v>Cantemir</c:v>
                </c:pt>
                <c:pt idx="34">
                  <c:v>Ceadîr-Lunga</c:v>
                </c:pt>
                <c:pt idx="35">
                  <c:v>Criuleni</c:v>
                </c:pt>
                <c:pt idx="36">
                  <c:v>Dubăsari</c:v>
                </c:pt>
                <c:pt idx="37">
                  <c:v>Rezina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309</c:v>
                </c:pt>
                <c:pt idx="1">
                  <c:v>82</c:v>
                </c:pt>
                <c:pt idx="2">
                  <c:v>41</c:v>
                </c:pt>
                <c:pt idx="3">
                  <c:v>35</c:v>
                </c:pt>
                <c:pt idx="4">
                  <c:v>32</c:v>
                </c:pt>
                <c:pt idx="5">
                  <c:v>19</c:v>
                </c:pt>
                <c:pt idx="6">
                  <c:v>18</c:v>
                </c:pt>
                <c:pt idx="7">
                  <c:v>17</c:v>
                </c:pt>
                <c:pt idx="8">
                  <c:v>15</c:v>
                </c:pt>
                <c:pt idx="9">
                  <c:v>15</c:v>
                </c:pt>
                <c:pt idx="10">
                  <c:v>15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10</c:v>
                </c:pt>
                <c:pt idx="15">
                  <c:v>10</c:v>
                </c:pt>
                <c:pt idx="16">
                  <c:v>10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7</c:v>
                </c:pt>
                <c:pt idx="21">
                  <c:v>7</c:v>
                </c:pt>
                <c:pt idx="22">
                  <c:v>7</c:v>
                </c:pt>
                <c:pt idx="23">
                  <c:v>7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Лист1!$A$2:$A$223</c:f>
              <c:strCache>
                <c:ptCount val="22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</c:strCache>
            </c:strRef>
          </c:cat>
          <c:val>
            <c:numRef>
              <c:f>Лист1!$B$2:$B$223</c:f>
              <c:numCache>
                <c:formatCode>General</c:formatCode>
                <c:ptCount val="22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Лист1!$A$2:$A$170</c:f>
              <c:strCache>
                <c:ptCount val="169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</c:strCache>
            </c:strRef>
          </c:cat>
          <c:val>
            <c:numRef>
              <c:f>Лист1!$B$2:$B$170</c:f>
              <c:numCache>
                <c:formatCode>General</c:formatCode>
                <c:ptCount val="16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5.037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3.170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1.079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788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17.768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65.860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784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3.446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329.890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2628841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5063880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46.543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7773761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864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5182</TotalTime>
  <Words>263</Words>
  <Application>Microsoft Office PowerPoint</Application>
  <PresentationFormat>Произвольный</PresentationFormat>
  <Paragraphs>143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5.037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652</cp:revision>
  <dcterms:modified xsi:type="dcterms:W3CDTF">2020-10-16T14:17:51Z</dcterms:modified>
</cp:coreProperties>
</file>