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4" d="100"/>
          <a:sy n="24" d="100"/>
        </p:scale>
        <p:origin x="115" y="9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27DABE88-01A4-490E-92CE-1A7856429F91}"/>
    <pc:docChg chg="undo custSel modSld">
      <pc:chgData name="Roman Coretchi" userId="0ad885832603583f" providerId="LiveId" clId="{27DABE88-01A4-490E-92CE-1A7856429F91}" dt="2020-10-11T12:52:59.345" v="134" actId="20577"/>
      <pc:docMkLst>
        <pc:docMk/>
      </pc:docMkLst>
      <pc:sldChg chg="modSp mod">
        <pc:chgData name="Roman Coretchi" userId="0ad885832603583f" providerId="LiveId" clId="{27DABE88-01A4-490E-92CE-1A7856429F91}" dt="2020-10-11T12:44:21.786" v="1" actId="20577"/>
        <pc:sldMkLst>
          <pc:docMk/>
          <pc:sldMk cId="0" sldId="256"/>
        </pc:sldMkLst>
        <pc:spChg chg="mod">
          <ac:chgData name="Roman Coretchi" userId="0ad885832603583f" providerId="LiveId" clId="{27DABE88-01A4-490E-92CE-1A7856429F91}" dt="2020-10-11T12:44:21.78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7DABE88-01A4-490E-92CE-1A7856429F91}" dt="2020-10-11T12:48:36.658" v="70" actId="20577"/>
        <pc:sldMkLst>
          <pc:docMk/>
          <pc:sldMk cId="0" sldId="257"/>
        </pc:sldMkLst>
        <pc:spChg chg="mod">
          <ac:chgData name="Roman Coretchi" userId="0ad885832603583f" providerId="LiveId" clId="{27DABE88-01A4-490E-92CE-1A7856429F91}" dt="2020-10-11T12:48:36.658" v="7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44:36.25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53.345" v="1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44:32.81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27DABE88-01A4-490E-92CE-1A7856429F91}" dt="2020-10-11T12:49:38.328" v="96" actId="20577"/>
        <pc:sldMkLst>
          <pc:docMk/>
          <pc:sldMk cId="0" sldId="265"/>
        </pc:sldMkLst>
        <pc:spChg chg="mod">
          <ac:chgData name="Roman Coretchi" userId="0ad885832603583f" providerId="LiveId" clId="{27DABE88-01A4-490E-92CE-1A7856429F91}" dt="2020-10-11T12:49:19.946" v="84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27DABE88-01A4-490E-92CE-1A7856429F91}" dt="2020-10-11T12:49:27.897" v="8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27DABE88-01A4-490E-92CE-1A7856429F91}" dt="2020-10-11T12:49:38.328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27DABE88-01A4-490E-92CE-1A7856429F91}" dt="2020-10-11T12:49:11.012" v="78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27DABE88-01A4-490E-92CE-1A7856429F91}" dt="2020-10-11T12:45:56.45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27DABE88-01A4-490E-92CE-1A7856429F91}" dt="2020-10-11T12:47:42.732" v="5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27DABE88-01A4-490E-92CE-1A7856429F91}" dt="2020-10-11T12:47:18.818" v="54" actId="20577"/>
        <pc:sldMkLst>
          <pc:docMk/>
          <pc:sldMk cId="65833316" sldId="269"/>
        </pc:sldMkLst>
        <pc:spChg chg="mod">
          <ac:chgData name="Roman Coretchi" userId="0ad885832603583f" providerId="LiveId" clId="{27DABE88-01A4-490E-92CE-1A7856429F91}" dt="2020-10-11T12:47:15.737" v="5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7:18.818" v="5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6:45.962" v="47" actId="20577"/>
        <pc:sldMkLst>
          <pc:docMk/>
          <pc:sldMk cId="3246520108" sldId="270"/>
        </pc:sldMkLst>
        <pc:spChg chg="mod">
          <ac:chgData name="Roman Coretchi" userId="0ad885832603583f" providerId="LiveId" clId="{27DABE88-01A4-490E-92CE-1A7856429F91}" dt="2020-10-11T12:46:45.962" v="47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48:28.789" v="66" actId="6549"/>
        <pc:sldMkLst>
          <pc:docMk/>
          <pc:sldMk cId="3867902015" sldId="271"/>
        </pc:sldMkLst>
        <pc:spChg chg="mod">
          <ac:chgData name="Roman Coretchi" userId="0ad885832603583f" providerId="LiveId" clId="{27DABE88-01A4-490E-92CE-1A7856429F91}" dt="2020-10-11T12:48:28.789" v="66" actId="6549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7DABE88-01A4-490E-92CE-1A7856429F91}" dt="2020-10-11T12:46:24.185" v="3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7DABE88-01A4-490E-92CE-1A7856429F91}" dt="2020-10-11T12:52:37.954" v="128" actId="20577"/>
        <pc:sldMkLst>
          <pc:docMk/>
          <pc:sldMk cId="1616148053" sldId="349"/>
        </pc:sldMkLst>
        <pc:spChg chg="mod">
          <ac:chgData name="Roman Coretchi" userId="0ad885832603583f" providerId="LiveId" clId="{27DABE88-01A4-490E-92CE-1A7856429F91}" dt="2020-10-11T12:52:25.210" v="12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7DABE88-01A4-490E-92CE-1A7856429F91}" dt="2020-10-11T12:52:31.354" v="1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7DABE88-01A4-490E-92CE-1A7856429F91}" dt="2020-10-11T12:52:34.314" v="12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7DABE88-01A4-490E-92CE-1A7856429F91}" dt="2020-10-11T12:52:37.954" v="12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7DABE88-01A4-490E-92CE-1A7856429F91}" dt="2020-10-11T12:45:18.639" v="22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7DABE88-01A4-490E-92CE-1A7856429F91}" dt="2020-10-11T12:52:59.345" v="134" actId="20577"/>
        <pc:sldMkLst>
          <pc:docMk/>
          <pc:sldMk cId="3684957474" sldId="355"/>
        </pc:sldMkLst>
        <pc:spChg chg="mod">
          <ac:chgData name="Roman Coretchi" userId="0ad885832603583f" providerId="LiveId" clId="{27DABE88-01A4-490E-92CE-1A7856429F91}" dt="2020-10-11T12:52:59.345" v="13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7DABE88-01A4-490E-92CE-1A7856429F91}" dt="2020-10-11T12:51:19.242" v="11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7DABE88-01A4-490E-92CE-1A7856429F91}" dt="2020-10-11T12:50:58.483" v="10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7DABE88-01A4-490E-92CE-1A7856429F91}" dt="2020-10-11T12:50:43.546" v="10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E932935-EA23-401B-A34C-2B6C375F1791}"/>
    <pc:docChg chg="modSld">
      <pc:chgData name="Roman Coretchi" userId="0ad885832603583f" providerId="LiveId" clId="{DE932935-EA23-401B-A34C-2B6C375F1791}" dt="2020-10-16T14:17:33.054" v="112" actId="20577"/>
      <pc:docMkLst>
        <pc:docMk/>
      </pc:docMkLst>
      <pc:sldChg chg="modSp mod">
        <pc:chgData name="Roman Coretchi" userId="0ad885832603583f" providerId="LiveId" clId="{DE932935-EA23-401B-A34C-2B6C375F1791}" dt="2020-10-16T13:47:56.573" v="1" actId="20577"/>
        <pc:sldMkLst>
          <pc:docMk/>
          <pc:sldMk cId="0" sldId="256"/>
        </pc:sldMkLst>
        <pc:spChg chg="mod">
          <ac:chgData name="Roman Coretchi" userId="0ad885832603583f" providerId="LiveId" clId="{DE932935-EA23-401B-A34C-2B6C375F1791}" dt="2020-10-16T13:47:56.57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E932935-EA23-401B-A34C-2B6C375F1791}" dt="2020-10-16T13:53:02.386" v="71" actId="20577"/>
        <pc:sldMkLst>
          <pc:docMk/>
          <pc:sldMk cId="0" sldId="257"/>
        </pc:sldMkLst>
        <pc:spChg chg="mod">
          <ac:chgData name="Roman Coretchi" userId="0ad885832603583f" providerId="LiveId" clId="{DE932935-EA23-401B-A34C-2B6C375F1791}" dt="2020-10-16T13:53:02.386" v="7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3:48:08.244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19.715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3:48:01.577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E932935-EA23-401B-A34C-2B6C375F1791}" dt="2020-10-16T13:52:12.818" v="67" actId="20577"/>
        <pc:sldMkLst>
          <pc:docMk/>
          <pc:sldMk cId="0" sldId="265"/>
        </pc:sldMkLst>
        <pc:spChg chg="mod">
          <ac:chgData name="Roman Coretchi" userId="0ad885832603583f" providerId="LiveId" clId="{DE932935-EA23-401B-A34C-2B6C375F1791}" dt="2020-10-16T13:51:55.851" v="5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E932935-EA23-401B-A34C-2B6C375F1791}" dt="2020-10-16T13:52:02.339" v="6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E932935-EA23-401B-A34C-2B6C375F1791}" dt="2020-10-16T13:52:12.818" v="6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E932935-EA23-401B-A34C-2B6C375F1791}" dt="2020-10-16T13:51:48.431" v="5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E932935-EA23-401B-A34C-2B6C375F1791}" dt="2020-10-16T13:49:14.007" v="23" actId="27918"/>
        <pc:sldMkLst>
          <pc:docMk/>
          <pc:sldMk cId="1648524542" sldId="266"/>
        </pc:sldMkLst>
      </pc:sldChg>
      <pc:sldChg chg="mod">
        <pc:chgData name="Roman Coretchi" userId="0ad885832603583f" providerId="LiveId" clId="{DE932935-EA23-401B-A34C-2B6C375F1791}" dt="2020-10-16T13:50:25.461" v="3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E932935-EA23-401B-A34C-2B6C375F1791}" dt="2020-10-16T13:50:54.990" v="45" actId="20577"/>
        <pc:sldMkLst>
          <pc:docMk/>
          <pc:sldMk cId="65833316" sldId="269"/>
        </pc:sldMkLst>
        <pc:spChg chg="mod">
          <ac:chgData name="Roman Coretchi" userId="0ad885832603583f" providerId="LiveId" clId="{DE932935-EA23-401B-A34C-2B6C375F1791}" dt="2020-10-16T13:50:52.263" v="4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50:54.990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51:25.855" v="51" actId="20577"/>
        <pc:sldMkLst>
          <pc:docMk/>
          <pc:sldMk cId="3246520108" sldId="270"/>
        </pc:sldMkLst>
        <pc:spChg chg="mod">
          <ac:chgData name="Roman Coretchi" userId="0ad885832603583f" providerId="LiveId" clId="{DE932935-EA23-401B-A34C-2B6C375F1791}" dt="2020-10-16T13:51:16.722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E932935-EA23-401B-A34C-2B6C375F1791}" dt="2020-10-16T13:51:25.855" v="51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3:49:57.933" v="33" actId="20577"/>
        <pc:sldMkLst>
          <pc:docMk/>
          <pc:sldMk cId="3867902015" sldId="271"/>
        </pc:sldMkLst>
        <pc:spChg chg="mod">
          <ac:chgData name="Roman Coretchi" userId="0ad885832603583f" providerId="LiveId" clId="{DE932935-EA23-401B-A34C-2B6C375F1791}" dt="2020-10-16T13:49:57.933" v="3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E932935-EA23-401B-A34C-2B6C375F1791}" dt="2020-10-16T13:49:52.749" v="2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E932935-EA23-401B-A34C-2B6C375F1791}" dt="2020-10-16T14:17:33.054" v="112" actId="20577"/>
        <pc:sldMkLst>
          <pc:docMk/>
          <pc:sldMk cId="1616148053" sldId="349"/>
        </pc:sldMkLst>
        <pc:spChg chg="mod">
          <ac:chgData name="Roman Coretchi" userId="0ad885832603583f" providerId="LiveId" clId="{DE932935-EA23-401B-A34C-2B6C375F1791}" dt="2020-10-16T14:17:18.947" v="10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E932935-EA23-401B-A34C-2B6C375F1791}" dt="2020-10-16T14:17:23.191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E932935-EA23-401B-A34C-2B6C375F1791}" dt="2020-10-16T14:17:27.6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E932935-EA23-401B-A34C-2B6C375F1791}" dt="2020-10-16T14:17:33.054" v="11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E932935-EA23-401B-A34C-2B6C375F1791}" dt="2020-10-16T13:48:40.753" v="1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E932935-EA23-401B-A34C-2B6C375F1791}" dt="2020-10-16T14:17:08.956" v="101" actId="20577"/>
        <pc:sldMkLst>
          <pc:docMk/>
          <pc:sldMk cId="3684957474" sldId="355"/>
        </pc:sldMkLst>
        <pc:spChg chg="mod">
          <ac:chgData name="Roman Coretchi" userId="0ad885832603583f" providerId="LiveId" clId="{DE932935-EA23-401B-A34C-2B6C375F1791}" dt="2020-10-16T14:17:08.956" v="10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E932935-EA23-401B-A34C-2B6C375F1791}" dt="2020-10-16T14:16:47.756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E932935-EA23-401B-A34C-2B6C375F1791}" dt="2020-10-16T14:16:35.883" v="89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E932935-EA23-401B-A34C-2B6C375F1791}" dt="2020-10-16T14:16:22.414" v="8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869E4ED-EDA0-49BC-828D-FD2F8C432B44}"/>
    <pc:docChg chg="modSld">
      <pc:chgData name="Roman Coretchi" userId="0ad885832603583f" providerId="LiveId" clId="{7869E4ED-EDA0-49BC-828D-FD2F8C432B44}" dt="2020-10-13T13:44:50.442" v="117" actId="20577"/>
      <pc:docMkLst>
        <pc:docMk/>
      </pc:docMkLst>
      <pc:sldChg chg="modSp mod">
        <pc:chgData name="Roman Coretchi" userId="0ad885832603583f" providerId="LiveId" clId="{7869E4ED-EDA0-49BC-828D-FD2F8C432B44}" dt="2020-10-13T13:00:08.318" v="1" actId="20577"/>
        <pc:sldMkLst>
          <pc:docMk/>
          <pc:sldMk cId="0" sldId="256"/>
        </pc:sldMkLst>
        <pc:spChg chg="mod">
          <ac:chgData name="Roman Coretchi" userId="0ad885832603583f" providerId="LiveId" clId="{7869E4ED-EDA0-49BC-828D-FD2F8C432B44}" dt="2020-10-13T13:00:08.31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869E4ED-EDA0-49BC-828D-FD2F8C432B44}" dt="2020-10-13T13:44:50.442" v="117" actId="20577"/>
        <pc:sldMkLst>
          <pc:docMk/>
          <pc:sldMk cId="0" sldId="257"/>
        </pc:sldMkLst>
        <pc:spChg chg="mod">
          <ac:chgData name="Roman Coretchi" userId="0ad885832603583f" providerId="LiveId" clId="{7869E4ED-EDA0-49BC-828D-FD2F8C432B44}" dt="2020-10-13T13:44:50.442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00:23.065" v="5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48.577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00:20.25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7869E4ED-EDA0-49BC-828D-FD2F8C432B44}" dt="2020-10-13T13:04:20.429" v="45" actId="20577"/>
        <pc:sldMkLst>
          <pc:docMk/>
          <pc:sldMk cId="0" sldId="265"/>
        </pc:sldMkLst>
        <pc:spChg chg="mod">
          <ac:chgData name="Roman Coretchi" userId="0ad885832603583f" providerId="LiveId" clId="{7869E4ED-EDA0-49BC-828D-FD2F8C432B44}" dt="2020-10-13T13:04:04.530" v="35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7869E4ED-EDA0-49BC-828D-FD2F8C432B44}" dt="2020-10-13T13:04:11.896" v="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7869E4ED-EDA0-49BC-828D-FD2F8C432B44}" dt="2020-10-13T13:04:20.429" v="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7869E4ED-EDA0-49BC-828D-FD2F8C432B44}" dt="2020-10-13T13:03:45.560" v="3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7869E4ED-EDA0-49BC-828D-FD2F8C432B44}" dt="2020-10-13T13:02:32.993" v="23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7869E4ED-EDA0-49BC-828D-FD2F8C432B44}" dt="2020-10-13T13:44:02.946" v="111"/>
        <pc:sldMkLst>
          <pc:docMk/>
          <pc:sldMk cId="2376992354" sldId="268"/>
        </pc:sldMkLst>
        <pc:graphicFrameChg chg="mod">
          <ac:chgData name="Roman Coretchi" userId="0ad885832603583f" providerId="LiveId" clId="{7869E4ED-EDA0-49BC-828D-FD2F8C432B44}" dt="2020-10-13T13:44:02.946" v="111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7869E4ED-EDA0-49BC-828D-FD2F8C432B44}" dt="2020-10-13T13:03:19.347" v="27" actId="20577"/>
        <pc:sldMkLst>
          <pc:docMk/>
          <pc:sldMk cId="65833316" sldId="269"/>
        </pc:sldMkLst>
        <pc:spChg chg="mod">
          <ac:chgData name="Roman Coretchi" userId="0ad885832603583f" providerId="LiveId" clId="{7869E4ED-EDA0-49BC-828D-FD2F8C432B44}" dt="2020-10-13T13:03:19.347" v="27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modSp mod">
        <pc:chgData name="Roman Coretchi" userId="0ad885832603583f" providerId="LiveId" clId="{7869E4ED-EDA0-49BC-828D-FD2F8C432B44}" dt="2020-10-13T13:42:54.636" v="94" actId="20577"/>
        <pc:sldMkLst>
          <pc:docMk/>
          <pc:sldMk cId="3246520108" sldId="270"/>
        </pc:sldMkLst>
        <pc:spChg chg="mod">
          <ac:chgData name="Roman Coretchi" userId="0ad885832603583f" providerId="LiveId" clId="{7869E4ED-EDA0-49BC-828D-FD2F8C432B44}" dt="2020-10-13T13:04:44.497" v="4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869E4ED-EDA0-49BC-828D-FD2F8C432B44}" dt="2020-10-13T13:42:54.636" v="94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43:24.444" v="104" actId="20577"/>
        <pc:sldMkLst>
          <pc:docMk/>
          <pc:sldMk cId="3867902015" sldId="271"/>
        </pc:sldMkLst>
        <pc:spChg chg="mod">
          <ac:chgData name="Roman Coretchi" userId="0ad885832603583f" providerId="LiveId" clId="{7869E4ED-EDA0-49BC-828D-FD2F8C432B44}" dt="2020-10-13T13:43:24.444" v="10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869E4ED-EDA0-49BC-828D-FD2F8C432B44}" dt="2020-10-13T13:43:12.647" v="9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869E4ED-EDA0-49BC-828D-FD2F8C432B44}" dt="2020-10-13T13:36:01.333" v="85" actId="20577"/>
        <pc:sldMkLst>
          <pc:docMk/>
          <pc:sldMk cId="1616148053" sldId="349"/>
        </pc:sldMkLst>
        <pc:spChg chg="mod">
          <ac:chgData name="Roman Coretchi" userId="0ad885832603583f" providerId="LiveId" clId="{7869E4ED-EDA0-49BC-828D-FD2F8C432B44}" dt="2020-10-13T13:35:48.558" v="7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869E4ED-EDA0-49BC-828D-FD2F8C432B44}" dt="2020-10-13T13:35:55.340" v="80" actId="6549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869E4ED-EDA0-49BC-828D-FD2F8C432B44}" dt="2020-10-13T13:35:58.297" v="8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869E4ED-EDA0-49BC-828D-FD2F8C432B44}" dt="2020-10-13T13:36:01.333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869E4ED-EDA0-49BC-828D-FD2F8C432B44}" dt="2020-10-13T13:02:10.680" v="1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869E4ED-EDA0-49BC-828D-FD2F8C432B44}" dt="2020-10-13T13:35:18.164" v="73" actId="20577"/>
        <pc:sldMkLst>
          <pc:docMk/>
          <pc:sldMk cId="3684957474" sldId="355"/>
        </pc:sldMkLst>
        <pc:spChg chg="mod">
          <ac:chgData name="Roman Coretchi" userId="0ad885832603583f" providerId="LiveId" clId="{7869E4ED-EDA0-49BC-828D-FD2F8C432B44}" dt="2020-10-13T13:35:18.164" v="7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869E4ED-EDA0-49BC-828D-FD2F8C432B44}" dt="2020-10-13T13:34:59.963" v="6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869E4ED-EDA0-49BC-828D-FD2F8C432B44}" dt="2020-10-13T13:34:40.891" v="6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869E4ED-EDA0-49BC-828D-FD2F8C432B44}" dt="2020-10-13T13:34:29.224" v="5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4562401-1F82-4DBB-88B1-33A0E698A43E}"/>
    <pc:docChg chg="undo redo custSel modSld">
      <pc:chgData name="Roman Coretchi" userId="0ad885832603583f" providerId="LiveId" clId="{04562401-1F82-4DBB-88B1-33A0E698A43E}" dt="2020-10-10T13:21:59.442" v="250" actId="20577"/>
      <pc:docMkLst>
        <pc:docMk/>
      </pc:docMkLst>
      <pc:sldChg chg="modSp mod">
        <pc:chgData name="Roman Coretchi" userId="0ad885832603583f" providerId="LiveId" clId="{04562401-1F82-4DBB-88B1-33A0E698A43E}" dt="2020-10-10T13:07:20.099" v="131" actId="20577"/>
        <pc:sldMkLst>
          <pc:docMk/>
          <pc:sldMk cId="0" sldId="256"/>
        </pc:sldMkLst>
        <pc:spChg chg="mod">
          <ac:chgData name="Roman Coretchi" userId="0ad885832603583f" providerId="LiveId" clId="{04562401-1F82-4DBB-88B1-33A0E698A43E}" dt="2020-10-10T13:07:20.099" v="13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51.721" v="219" actId="20577"/>
        <pc:sldMkLst>
          <pc:docMk/>
          <pc:sldMk cId="0" sldId="257"/>
        </pc:sldMkLst>
        <pc:spChg chg="mod">
          <ac:chgData name="Roman Coretchi" userId="0ad885832603583f" providerId="LiveId" clId="{04562401-1F82-4DBB-88B1-33A0E698A43E}" dt="2020-10-10T13:13:51.721" v="219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07:31.671" v="137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50.236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07:23.970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04562401-1F82-4DBB-88B1-33A0E698A43E}" dt="2020-10-10T13:12:53.116" v="211" actId="20577"/>
        <pc:sldMkLst>
          <pc:docMk/>
          <pc:sldMk cId="0" sldId="265"/>
        </pc:sldMkLst>
        <pc:spChg chg="mod">
          <ac:chgData name="Roman Coretchi" userId="0ad885832603583f" providerId="LiveId" clId="{04562401-1F82-4DBB-88B1-33A0E698A43E}" dt="2020-10-10T13:12:36.484" v="197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04562401-1F82-4DBB-88B1-33A0E698A43E}" dt="2020-10-10T13:12:42.937" v="203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04562401-1F82-4DBB-88B1-33A0E698A43E}" dt="2020-10-10T13:12:53.116" v="2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04562401-1F82-4DBB-88B1-33A0E698A43E}" dt="2020-10-10T13:12:28.997" v="191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04562401-1F82-4DBB-88B1-33A0E698A43E}" dt="2020-10-10T13:13:21.376" v="213"/>
        <pc:sldMkLst>
          <pc:docMk/>
          <pc:sldMk cId="1648524542" sldId="266"/>
        </pc:sldMkLst>
        <pc:graphicFrameChg chg="mod">
          <ac:chgData name="Roman Coretchi" userId="0ad885832603583f" providerId="LiveId" clId="{04562401-1F82-4DBB-88B1-33A0E698A43E}" dt="2020-10-10T13:13:21.376" v="2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04562401-1F82-4DBB-88B1-33A0E698A43E}" dt="2020-10-10T13:11:17.916" v="1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4562401-1F82-4DBB-88B1-33A0E698A43E}" dt="2020-10-10T13:12:09.235" v="183" actId="20577"/>
        <pc:sldMkLst>
          <pc:docMk/>
          <pc:sldMk cId="65833316" sldId="269"/>
        </pc:sldMkLst>
        <pc:spChg chg="mod">
          <ac:chgData name="Roman Coretchi" userId="0ad885832603583f" providerId="LiveId" clId="{04562401-1F82-4DBB-88B1-33A0E698A43E}" dt="2020-10-10T13:12:06.614" v="18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2:09.235" v="18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54.804" v="172" actId="20577"/>
        <pc:sldMkLst>
          <pc:docMk/>
          <pc:sldMk cId="3246520108" sldId="270"/>
        </pc:sldMkLst>
        <pc:spChg chg="mod">
          <ac:chgData name="Roman Coretchi" userId="0ad885832603583f" providerId="LiveId" clId="{04562401-1F82-4DBB-88B1-33A0E698A43E}" dt="2020-10-10T13:10:54.804" v="17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4562401-1F82-4DBB-88B1-33A0E698A43E}" dt="2020-10-10T13:10:45.987" v="168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10:37.583" v="166" actId="20577"/>
        <pc:sldMkLst>
          <pc:docMk/>
          <pc:sldMk cId="3867902015" sldId="271"/>
        </pc:sldMkLst>
        <pc:spChg chg="mod">
          <ac:chgData name="Roman Coretchi" userId="0ad885832603583f" providerId="LiveId" clId="{04562401-1F82-4DBB-88B1-33A0E698A43E}" dt="2020-10-10T13:10:37.583" v="16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4562401-1F82-4DBB-88B1-33A0E698A43E}" dt="2020-10-10T13:10:33.291" v="16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4562401-1F82-4DBB-88B1-33A0E698A43E}" dt="2020-10-10T13:21:59.442" v="250" actId="20577"/>
        <pc:sldMkLst>
          <pc:docMk/>
          <pc:sldMk cId="1616148053" sldId="349"/>
        </pc:sldMkLst>
        <pc:spChg chg="mod">
          <ac:chgData name="Roman Coretchi" userId="0ad885832603583f" providerId="LiveId" clId="{04562401-1F82-4DBB-88B1-33A0E698A43E}" dt="2020-10-10T13:21:46.571" v="23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4562401-1F82-4DBB-88B1-33A0E698A43E}" dt="2020-10-10T13:21:51.859" v="24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4562401-1F82-4DBB-88B1-33A0E698A43E}" dt="2020-10-10T13:21:56.745" v="24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4562401-1F82-4DBB-88B1-33A0E698A43E}" dt="2020-10-10T13:21:59.442" v="25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4562401-1F82-4DBB-88B1-33A0E698A43E}" dt="2020-10-10T13:08:11.017" v="1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4562401-1F82-4DBB-88B1-33A0E698A43E}" dt="2020-10-10T13:21:35.122" v="237" actId="20577"/>
        <pc:sldMkLst>
          <pc:docMk/>
          <pc:sldMk cId="3684957474" sldId="355"/>
        </pc:sldMkLst>
        <pc:spChg chg="mod">
          <ac:chgData name="Roman Coretchi" userId="0ad885832603583f" providerId="LiveId" clId="{04562401-1F82-4DBB-88B1-33A0E698A43E}" dt="2020-10-10T13:21:35.122" v="23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4562401-1F82-4DBB-88B1-33A0E698A43E}" dt="2020-10-10T13:21:13.548" v="2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4562401-1F82-4DBB-88B1-33A0E698A43E}" dt="2020-10-10T13:21:01.851" v="22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4562401-1F82-4DBB-88B1-33A0E698A43E}" dt="2020-10-10T13:20:54.402" v="223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B0CB812-236E-43B6-9507-34901CB422DD}"/>
    <pc:docChg chg="modSld">
      <pc:chgData name="Roman Coretchi" userId="0ad885832603583f" providerId="LiveId" clId="{FB0CB812-236E-43B6-9507-34901CB422DD}" dt="2020-10-14T14:21:03.434" v="151" actId="20577"/>
      <pc:docMkLst>
        <pc:docMk/>
      </pc:docMkLst>
      <pc:sldChg chg="modSp mod">
        <pc:chgData name="Roman Coretchi" userId="0ad885832603583f" providerId="LiveId" clId="{FB0CB812-236E-43B6-9507-34901CB422DD}" dt="2020-10-14T13:54:40.396" v="1" actId="20577"/>
        <pc:sldMkLst>
          <pc:docMk/>
          <pc:sldMk cId="0" sldId="256"/>
        </pc:sldMkLst>
        <pc:spChg chg="mod">
          <ac:chgData name="Roman Coretchi" userId="0ad885832603583f" providerId="LiveId" clId="{FB0CB812-236E-43B6-9507-34901CB422DD}" dt="2020-10-14T13:54:40.39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B0CB812-236E-43B6-9507-34901CB422DD}" dt="2020-10-14T14:13:55.828" v="106" actId="20577"/>
        <pc:sldMkLst>
          <pc:docMk/>
          <pc:sldMk cId="0" sldId="257"/>
        </pc:sldMkLst>
        <pc:spChg chg="mod">
          <ac:chgData name="Roman Coretchi" userId="0ad885832603583f" providerId="LiveId" clId="{FB0CB812-236E-43B6-9507-34901CB422DD}" dt="2020-10-14T14:13:55.828" v="10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3:55:26.438" v="9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8.768" v="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0:15.139" v="6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B0CB812-236E-43B6-9507-34901CB422DD}" dt="2020-10-14T14:12:44.059" v="98" actId="20577"/>
        <pc:sldMkLst>
          <pc:docMk/>
          <pc:sldMk cId="0" sldId="265"/>
        </pc:sldMkLst>
        <pc:spChg chg="mod">
          <ac:chgData name="Roman Coretchi" userId="0ad885832603583f" providerId="LiveId" clId="{FB0CB812-236E-43B6-9507-34901CB422DD}" dt="2020-10-14T14:12:01.037" v="82" actId="6549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FB0CB812-236E-43B6-9507-34901CB422DD}" dt="2020-10-14T14:12:44.059" v="98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FB0CB812-236E-43B6-9507-34901CB422DD}" dt="2020-10-14T14:12:18.242" v="96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FB0CB812-236E-43B6-9507-34901CB422DD}" dt="2020-10-14T14:11:46.260" v="76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FB0CB812-236E-43B6-9507-34901CB422DD}" dt="2020-10-14T14:10:51.443" v="72" actId="27918"/>
        <pc:sldMkLst>
          <pc:docMk/>
          <pc:sldMk cId="1648524542" sldId="266"/>
        </pc:sldMkLst>
      </pc:sldChg>
      <pc:sldChg chg="mod">
        <pc:chgData name="Roman Coretchi" userId="0ad885832603583f" providerId="LiveId" clId="{FB0CB812-236E-43B6-9507-34901CB422DD}" dt="2020-10-14T13:58:58.486" v="6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B0CB812-236E-43B6-9507-34901CB422DD}" dt="2020-10-14T13:58:03.019" v="45" actId="20577"/>
        <pc:sldMkLst>
          <pc:docMk/>
          <pc:sldMk cId="65833316" sldId="269"/>
        </pc:sldMkLst>
        <pc:spChg chg="mod">
          <ac:chgData name="Roman Coretchi" userId="0ad885832603583f" providerId="LiveId" clId="{FB0CB812-236E-43B6-9507-34901CB422DD}" dt="2020-10-14T13:57:58.268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03.019" v="4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7:43.938" v="33" actId="20577"/>
        <pc:sldMkLst>
          <pc:docMk/>
          <pc:sldMk cId="3246520108" sldId="270"/>
        </pc:sldMkLst>
        <pc:spChg chg="mod">
          <ac:chgData name="Roman Coretchi" userId="0ad885832603583f" providerId="LiveId" clId="{FB0CB812-236E-43B6-9507-34901CB422DD}" dt="2020-10-14T13:57:43.938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B0CB812-236E-43B6-9507-34901CB422DD}" dt="2020-10-14T13:57:32.729" v="29" actId="20577"/>
          <ac:spMkLst>
            <pc:docMk/>
            <pc:sldMk cId="3246520108" sldId="270"/>
            <ac:spMk id="32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3:58:37.220" v="55" actId="20577"/>
        <pc:sldMkLst>
          <pc:docMk/>
          <pc:sldMk cId="3867902015" sldId="271"/>
        </pc:sldMkLst>
        <pc:spChg chg="mod">
          <ac:chgData name="Roman Coretchi" userId="0ad885832603583f" providerId="LiveId" clId="{FB0CB812-236E-43B6-9507-34901CB422DD}" dt="2020-10-14T13:58:37.220" v="5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B0CB812-236E-43B6-9507-34901CB422DD}" dt="2020-10-14T13:58:32.565" v="4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B0CB812-236E-43B6-9507-34901CB422DD}" dt="2020-10-14T14:21:03.434" v="151" actId="20577"/>
        <pc:sldMkLst>
          <pc:docMk/>
          <pc:sldMk cId="1616148053" sldId="349"/>
        </pc:sldMkLst>
        <pc:spChg chg="mod">
          <ac:chgData name="Roman Coretchi" userId="0ad885832603583f" providerId="LiveId" clId="{FB0CB812-236E-43B6-9507-34901CB422DD}" dt="2020-10-14T14:20:49.787" v="14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B0CB812-236E-43B6-9507-34901CB422DD}" dt="2020-10-14T14:20:56.661" v="14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B0CB812-236E-43B6-9507-34901CB422DD}" dt="2020-10-14T14:21:00.172" v="14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B0CB812-236E-43B6-9507-34901CB422DD}" dt="2020-10-14T14:21:03.434" v="15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B0CB812-236E-43B6-9507-34901CB422DD}" dt="2020-10-14T14:10:33.190" v="6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B0CB812-236E-43B6-9507-34901CB422DD}" dt="2020-10-14T14:20:40.572" v="136" actId="20577"/>
        <pc:sldMkLst>
          <pc:docMk/>
          <pc:sldMk cId="3684957474" sldId="355"/>
        </pc:sldMkLst>
        <pc:spChg chg="mod">
          <ac:chgData name="Roman Coretchi" userId="0ad885832603583f" providerId="LiveId" clId="{FB0CB812-236E-43B6-9507-34901CB422DD}" dt="2020-10-14T14:20:40.572" v="13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B0CB812-236E-43B6-9507-34901CB422DD}" dt="2020-10-14T14:20:28.740" v="13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B0CB812-236E-43B6-9507-34901CB422DD}" dt="2020-10-14T14:20:10.373" v="12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B0CB812-236E-43B6-9507-34901CB422DD}" dt="2020-10-14T14:19:59.213" v="1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Strășeni</c:v>
                </c:pt>
                <c:pt idx="3">
                  <c:v>Bălți</c:v>
                </c:pt>
                <c:pt idx="4">
                  <c:v>Cahul</c:v>
                </c:pt>
                <c:pt idx="5">
                  <c:v>Edineț</c:v>
                </c:pt>
                <c:pt idx="6">
                  <c:v>Orhei</c:v>
                </c:pt>
                <c:pt idx="7">
                  <c:v>Glodeni</c:v>
                </c:pt>
                <c:pt idx="8">
                  <c:v>Anenii Noi</c:v>
                </c:pt>
                <c:pt idx="9">
                  <c:v>Nisporeni</c:v>
                </c:pt>
                <c:pt idx="10">
                  <c:v>Șoldănești</c:v>
                </c:pt>
                <c:pt idx="11">
                  <c:v>Ungheni</c:v>
                </c:pt>
                <c:pt idx="12">
                  <c:v>Cimișlia</c:v>
                </c:pt>
                <c:pt idx="13">
                  <c:v>Sîngerei</c:v>
                </c:pt>
                <c:pt idx="14">
                  <c:v>Călărași</c:v>
                </c:pt>
                <c:pt idx="15">
                  <c:v>Comrat</c:v>
                </c:pt>
                <c:pt idx="16">
                  <c:v>Ialoveni</c:v>
                </c:pt>
                <c:pt idx="17">
                  <c:v>Rezina</c:v>
                </c:pt>
                <c:pt idx="18">
                  <c:v>Căușeni</c:v>
                </c:pt>
                <c:pt idx="19">
                  <c:v>Dondușeni</c:v>
                </c:pt>
                <c:pt idx="20">
                  <c:v>Florești</c:v>
                </c:pt>
                <c:pt idx="21">
                  <c:v>Rîșcani</c:v>
                </c:pt>
                <c:pt idx="22">
                  <c:v>Cantemir</c:v>
                </c:pt>
                <c:pt idx="23">
                  <c:v>Dubăsari</c:v>
                </c:pt>
                <c:pt idx="24">
                  <c:v>Hîncești</c:v>
                </c:pt>
                <c:pt idx="25">
                  <c:v>Criuleni</c:v>
                </c:pt>
                <c:pt idx="26">
                  <c:v>Fălești</c:v>
                </c:pt>
                <c:pt idx="27">
                  <c:v>Briceni</c:v>
                </c:pt>
                <c:pt idx="28">
                  <c:v>Ceadîr-Lunga</c:v>
                </c:pt>
                <c:pt idx="29">
                  <c:v>Ștefan Vodă</c:v>
                </c:pt>
                <c:pt idx="30">
                  <c:v>Drochia</c:v>
                </c:pt>
                <c:pt idx="31">
                  <c:v>Ocnița</c:v>
                </c:pt>
                <c:pt idx="32">
                  <c:v>Soroca</c:v>
                </c:pt>
                <c:pt idx="33">
                  <c:v>Taraclia</c:v>
                </c:pt>
                <c:pt idx="34">
                  <c:v>Vulcănești</c:v>
                </c:pt>
                <c:pt idx="35">
                  <c:v>Basarabeasca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373</c:v>
                </c:pt>
                <c:pt idx="1">
                  <c:v>96</c:v>
                </c:pt>
                <c:pt idx="2">
                  <c:v>29</c:v>
                </c:pt>
                <c:pt idx="3">
                  <c:v>25</c:v>
                </c:pt>
                <c:pt idx="4">
                  <c:v>22</c:v>
                </c:pt>
                <c:pt idx="5">
                  <c:v>16</c:v>
                </c:pt>
                <c:pt idx="6">
                  <c:v>15</c:v>
                </c:pt>
                <c:pt idx="7">
                  <c:v>14</c:v>
                </c:pt>
                <c:pt idx="8">
                  <c:v>13</c:v>
                </c:pt>
                <c:pt idx="9">
                  <c:v>12</c:v>
                </c:pt>
                <c:pt idx="10">
                  <c:v>12</c:v>
                </c:pt>
                <c:pt idx="11">
                  <c:v>12</c:v>
                </c:pt>
                <c:pt idx="12">
                  <c:v>11</c:v>
                </c:pt>
                <c:pt idx="13">
                  <c:v>11</c:v>
                </c:pt>
                <c:pt idx="14">
                  <c:v>10</c:v>
                </c:pt>
                <c:pt idx="15">
                  <c:v>10</c:v>
                </c:pt>
                <c:pt idx="16">
                  <c:v>9</c:v>
                </c:pt>
                <c:pt idx="17">
                  <c:v>9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7</c:v>
                </c:pt>
                <c:pt idx="23">
                  <c:v>7</c:v>
                </c:pt>
                <c:pt idx="24">
                  <c:v>7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2</c:v>
                </c:pt>
                <c:pt idx="34">
                  <c:v>2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Лист1!$A$2:$A$224</c:f>
              <c:strCache>
                <c:ptCount val="223"/>
                <c:pt idx="0">
                  <c:v>09/03/2020</c:v>
                </c:pt>
                <c:pt idx="1">
                  <c:v>10/03/2020</c:v>
                </c:pt>
                <c:pt idx="2">
                  <c:v>11/03/2020</c:v>
                </c:pt>
                <c:pt idx="3">
                  <c:v>12/03/2020</c:v>
                </c:pt>
                <c:pt idx="4">
                  <c:v>13/03/2020</c:v>
                </c:pt>
                <c:pt idx="5">
                  <c:v>14/03/2020</c:v>
                </c:pt>
                <c:pt idx="6">
                  <c:v>15/03/2020</c:v>
                </c:pt>
                <c:pt idx="7">
                  <c:v>16/03/2020</c:v>
                </c:pt>
                <c:pt idx="8">
                  <c:v>17/03/2020</c:v>
                </c:pt>
                <c:pt idx="9">
                  <c:v>18/03/2020</c:v>
                </c:pt>
                <c:pt idx="10">
                  <c:v>19/03/2020</c:v>
                </c:pt>
                <c:pt idx="11">
                  <c:v>20/03/2020</c:v>
                </c:pt>
                <c:pt idx="12">
                  <c:v>21/03/2020</c:v>
                </c:pt>
                <c:pt idx="13">
                  <c:v>22/03/2020</c:v>
                </c:pt>
                <c:pt idx="14">
                  <c:v>23/03/2020</c:v>
                </c:pt>
                <c:pt idx="15">
                  <c:v>24/03/2020</c:v>
                </c:pt>
                <c:pt idx="16">
                  <c:v>25/03/2020</c:v>
                </c:pt>
                <c:pt idx="17">
                  <c:v>26/03/2020</c:v>
                </c:pt>
                <c:pt idx="18">
                  <c:v>27/03/2020</c:v>
                </c:pt>
                <c:pt idx="19">
                  <c:v>28/03/2020</c:v>
                </c:pt>
                <c:pt idx="20">
                  <c:v>29/03/2020</c:v>
                </c:pt>
                <c:pt idx="21">
                  <c:v>30/03/2020</c:v>
                </c:pt>
                <c:pt idx="22">
                  <c:v>31/03/2020</c:v>
                </c:pt>
                <c:pt idx="23">
                  <c:v>01/04/2020</c:v>
                </c:pt>
                <c:pt idx="24">
                  <c:v>02/04/2020</c:v>
                </c:pt>
                <c:pt idx="25">
                  <c:v>03/04/2020</c:v>
                </c:pt>
                <c:pt idx="26">
                  <c:v>04/04/2020</c:v>
                </c:pt>
                <c:pt idx="27">
                  <c:v>05/04/2020</c:v>
                </c:pt>
                <c:pt idx="28">
                  <c:v>06/04/2020</c:v>
                </c:pt>
                <c:pt idx="29">
                  <c:v>07/04/2020</c:v>
                </c:pt>
                <c:pt idx="30">
                  <c:v>08/04/2020</c:v>
                </c:pt>
                <c:pt idx="31">
                  <c:v>09/04/2020</c:v>
                </c:pt>
                <c:pt idx="32">
                  <c:v>10/04/2020</c:v>
                </c:pt>
                <c:pt idx="33">
                  <c:v>11/04/2020</c:v>
                </c:pt>
                <c:pt idx="34">
                  <c:v>12/04/2020</c:v>
                </c:pt>
                <c:pt idx="35">
                  <c:v>13/04/2020</c:v>
                </c:pt>
                <c:pt idx="36">
                  <c:v>14/04/2020</c:v>
                </c:pt>
                <c:pt idx="37">
                  <c:v>15/04/2020</c:v>
                </c:pt>
                <c:pt idx="38">
                  <c:v>16/04/2020</c:v>
                </c:pt>
                <c:pt idx="39">
                  <c:v>17/04/2020</c:v>
                </c:pt>
                <c:pt idx="40">
                  <c:v>18/04/2020</c:v>
                </c:pt>
                <c:pt idx="41">
                  <c:v>19/04/2020</c:v>
                </c:pt>
                <c:pt idx="42">
                  <c:v>20/04/2020</c:v>
                </c:pt>
                <c:pt idx="43">
                  <c:v>21/04/2020</c:v>
                </c:pt>
                <c:pt idx="44">
                  <c:v>22/04/2020</c:v>
                </c:pt>
                <c:pt idx="45">
                  <c:v>23/04/2020</c:v>
                </c:pt>
                <c:pt idx="46">
                  <c:v>24/04/2020</c:v>
                </c:pt>
                <c:pt idx="47">
                  <c:v>25/04/2020</c:v>
                </c:pt>
                <c:pt idx="48">
                  <c:v>26/04/2020</c:v>
                </c:pt>
                <c:pt idx="49">
                  <c:v>27/04/2020</c:v>
                </c:pt>
                <c:pt idx="50">
                  <c:v>28/04/2020</c:v>
                </c:pt>
                <c:pt idx="51">
                  <c:v>29/04/2020</c:v>
                </c:pt>
                <c:pt idx="52">
                  <c:v>30/04/2020</c:v>
                </c:pt>
                <c:pt idx="53">
                  <c:v>01/05/2020</c:v>
                </c:pt>
                <c:pt idx="54">
                  <c:v>02/05/2020</c:v>
                </c:pt>
                <c:pt idx="55">
                  <c:v>03/05/2020</c:v>
                </c:pt>
                <c:pt idx="56">
                  <c:v>04/05/2020</c:v>
                </c:pt>
                <c:pt idx="57">
                  <c:v>05/05/2020</c:v>
                </c:pt>
                <c:pt idx="58">
                  <c:v>06/05/2020</c:v>
                </c:pt>
                <c:pt idx="59">
                  <c:v>07/05/2020</c:v>
                </c:pt>
                <c:pt idx="60">
                  <c:v>08/05/2020</c:v>
                </c:pt>
                <c:pt idx="61">
                  <c:v>09/05/2020</c:v>
                </c:pt>
                <c:pt idx="62">
                  <c:v>10/05/2020</c:v>
                </c:pt>
                <c:pt idx="63">
                  <c:v>11/05/2020</c:v>
                </c:pt>
                <c:pt idx="64">
                  <c:v>12/05/2020</c:v>
                </c:pt>
                <c:pt idx="65">
                  <c:v>13/05/2020</c:v>
                </c:pt>
                <c:pt idx="66">
                  <c:v>14/05/2020</c:v>
                </c:pt>
                <c:pt idx="67">
                  <c:v>15/05/2020</c:v>
                </c:pt>
                <c:pt idx="68">
                  <c:v>16/05/2020</c:v>
                </c:pt>
                <c:pt idx="69">
                  <c:v>17/05/2020</c:v>
                </c:pt>
                <c:pt idx="70">
                  <c:v>18/05/2020</c:v>
                </c:pt>
                <c:pt idx="71">
                  <c:v>19/05/2020</c:v>
                </c:pt>
                <c:pt idx="72">
                  <c:v>20/05/2020</c:v>
                </c:pt>
                <c:pt idx="73">
                  <c:v>21/05/2020</c:v>
                </c:pt>
                <c:pt idx="74">
                  <c:v>22/05/2020</c:v>
                </c:pt>
                <c:pt idx="75">
                  <c:v>23/05/2020</c:v>
                </c:pt>
                <c:pt idx="76">
                  <c:v>24/05/2020</c:v>
                </c:pt>
                <c:pt idx="77">
                  <c:v>25/05/2020</c:v>
                </c:pt>
                <c:pt idx="78">
                  <c:v>26/05/2020</c:v>
                </c:pt>
                <c:pt idx="79">
                  <c:v>27/05/2020</c:v>
                </c:pt>
                <c:pt idx="80">
                  <c:v>28/05/2020</c:v>
                </c:pt>
                <c:pt idx="81">
                  <c:v>29/05/2020</c:v>
                </c:pt>
                <c:pt idx="82">
                  <c:v>30/05/2020</c:v>
                </c:pt>
                <c:pt idx="83">
                  <c:v>31/05/2020</c:v>
                </c:pt>
                <c:pt idx="84">
                  <c:v>01/06/2020</c:v>
                </c:pt>
                <c:pt idx="85">
                  <c:v>02/06/2020</c:v>
                </c:pt>
                <c:pt idx="86">
                  <c:v>03/06/2020</c:v>
                </c:pt>
                <c:pt idx="87">
                  <c:v>04/06/2020</c:v>
                </c:pt>
                <c:pt idx="88">
                  <c:v>05/06/2020</c:v>
                </c:pt>
                <c:pt idx="89">
                  <c:v>06/06/2020</c:v>
                </c:pt>
                <c:pt idx="90">
                  <c:v>07/06/2020</c:v>
                </c:pt>
                <c:pt idx="91">
                  <c:v>08/06/2020</c:v>
                </c:pt>
                <c:pt idx="92">
                  <c:v>09/06/2020</c:v>
                </c:pt>
                <c:pt idx="93">
                  <c:v>10/06/2020</c:v>
                </c:pt>
                <c:pt idx="94">
                  <c:v>11/06/2020</c:v>
                </c:pt>
                <c:pt idx="95">
                  <c:v>12/06/2020</c:v>
                </c:pt>
                <c:pt idx="96">
                  <c:v>13/06/2020</c:v>
                </c:pt>
                <c:pt idx="97">
                  <c:v>14/06/2020</c:v>
                </c:pt>
                <c:pt idx="98">
                  <c:v>15/06/2020</c:v>
                </c:pt>
                <c:pt idx="99">
                  <c:v>16/06/2020</c:v>
                </c:pt>
                <c:pt idx="100">
                  <c:v>17/06/2020</c:v>
                </c:pt>
                <c:pt idx="101">
                  <c:v>18/06/2020</c:v>
                </c:pt>
                <c:pt idx="102">
                  <c:v>19/06/2020</c:v>
                </c:pt>
                <c:pt idx="103">
                  <c:v>20/06/2020</c:v>
                </c:pt>
                <c:pt idx="104">
                  <c:v>21/06/2020</c:v>
                </c:pt>
                <c:pt idx="105">
                  <c:v>22/06/2020</c:v>
                </c:pt>
                <c:pt idx="106">
                  <c:v>23/06/2020</c:v>
                </c:pt>
                <c:pt idx="107">
                  <c:v>24/06/2020</c:v>
                </c:pt>
                <c:pt idx="108">
                  <c:v>25/06/2020</c:v>
                </c:pt>
                <c:pt idx="109">
                  <c:v>26/06/2020</c:v>
                </c:pt>
                <c:pt idx="110">
                  <c:v>27/06/2020</c:v>
                </c:pt>
                <c:pt idx="111">
                  <c:v>28/06/2020</c:v>
                </c:pt>
                <c:pt idx="112">
                  <c:v>29/06/2020</c:v>
                </c:pt>
                <c:pt idx="113">
                  <c:v>30/06/2020</c:v>
                </c:pt>
                <c:pt idx="114">
                  <c:v>01/07/2020</c:v>
                </c:pt>
                <c:pt idx="115">
                  <c:v>02/07/2020</c:v>
                </c:pt>
                <c:pt idx="116">
                  <c:v>03/07/2020</c:v>
                </c:pt>
                <c:pt idx="117">
                  <c:v>04/07/2020</c:v>
                </c:pt>
                <c:pt idx="118">
                  <c:v>05/07/2020</c:v>
                </c:pt>
                <c:pt idx="119">
                  <c:v>06/07/2020</c:v>
                </c:pt>
                <c:pt idx="120">
                  <c:v>07/07/2020</c:v>
                </c:pt>
                <c:pt idx="121">
                  <c:v>08/07/2020</c:v>
                </c:pt>
                <c:pt idx="122">
                  <c:v>09/07/2020</c:v>
                </c:pt>
                <c:pt idx="123">
                  <c:v>10/07/2020</c:v>
                </c:pt>
                <c:pt idx="124">
                  <c:v>11/07/2020</c:v>
                </c:pt>
                <c:pt idx="125">
                  <c:v>12/07/2020</c:v>
                </c:pt>
                <c:pt idx="126">
                  <c:v>13/07/2020</c:v>
                </c:pt>
                <c:pt idx="127">
                  <c:v>14/07/2020</c:v>
                </c:pt>
                <c:pt idx="128">
                  <c:v>15/07/2020</c:v>
                </c:pt>
                <c:pt idx="129">
                  <c:v>16/07/2020</c:v>
                </c:pt>
                <c:pt idx="130">
                  <c:v>17/07/2020</c:v>
                </c:pt>
                <c:pt idx="131">
                  <c:v>18/07/2020</c:v>
                </c:pt>
                <c:pt idx="132">
                  <c:v>19/07/2020</c:v>
                </c:pt>
                <c:pt idx="133">
                  <c:v>20/07/2020</c:v>
                </c:pt>
                <c:pt idx="134">
                  <c:v>21/07/2020</c:v>
                </c:pt>
                <c:pt idx="135">
                  <c:v>22/07/2020</c:v>
                </c:pt>
                <c:pt idx="136">
                  <c:v>23/07/2020</c:v>
                </c:pt>
                <c:pt idx="137">
                  <c:v>24/07/2020</c:v>
                </c:pt>
                <c:pt idx="138">
                  <c:v>25/07/2020</c:v>
                </c:pt>
                <c:pt idx="139">
                  <c:v>26/07/2020</c:v>
                </c:pt>
                <c:pt idx="140">
                  <c:v>27/07/2020</c:v>
                </c:pt>
                <c:pt idx="141">
                  <c:v>28/07/2020</c:v>
                </c:pt>
                <c:pt idx="142">
                  <c:v>29/07/2020</c:v>
                </c:pt>
                <c:pt idx="143">
                  <c:v>30/07/2020</c:v>
                </c:pt>
                <c:pt idx="144">
                  <c:v>31/07/2020</c:v>
                </c:pt>
                <c:pt idx="145">
                  <c:v>01/08/2020</c:v>
                </c:pt>
                <c:pt idx="146">
                  <c:v>02/08/2020</c:v>
                </c:pt>
                <c:pt idx="147">
                  <c:v>03/08/2020</c:v>
                </c:pt>
                <c:pt idx="148">
                  <c:v>04/08/2020</c:v>
                </c:pt>
                <c:pt idx="149">
                  <c:v>05/08/2020</c:v>
                </c:pt>
                <c:pt idx="150">
                  <c:v>06/08/2020</c:v>
                </c:pt>
                <c:pt idx="151">
                  <c:v>07/08/2020</c:v>
                </c:pt>
                <c:pt idx="152">
                  <c:v>08/08/2020</c:v>
                </c:pt>
                <c:pt idx="153">
                  <c:v>09/08/2020</c:v>
                </c:pt>
                <c:pt idx="154">
                  <c:v>10/08/2020</c:v>
                </c:pt>
                <c:pt idx="155">
                  <c:v>11/08/2020</c:v>
                </c:pt>
                <c:pt idx="156">
                  <c:v>12/08/2020</c:v>
                </c:pt>
                <c:pt idx="157">
                  <c:v>13/08/2020</c:v>
                </c:pt>
                <c:pt idx="158">
                  <c:v>14/08/2020</c:v>
                </c:pt>
                <c:pt idx="159">
                  <c:v>15/08/2020</c:v>
                </c:pt>
                <c:pt idx="160">
                  <c:v>16/08/2020</c:v>
                </c:pt>
                <c:pt idx="161">
                  <c:v>17/08/2020</c:v>
                </c:pt>
                <c:pt idx="162">
                  <c:v>18/08/2020</c:v>
                </c:pt>
                <c:pt idx="163">
                  <c:v>19/08/2020</c:v>
                </c:pt>
                <c:pt idx="164">
                  <c:v>20/08/2020</c:v>
                </c:pt>
                <c:pt idx="165">
                  <c:v>21/08/2020</c:v>
                </c:pt>
                <c:pt idx="166">
                  <c:v>22/08/2020</c:v>
                </c:pt>
                <c:pt idx="167">
                  <c:v>23/08/2020</c:v>
                </c:pt>
                <c:pt idx="168">
                  <c:v>24/08/2020</c:v>
                </c:pt>
                <c:pt idx="169">
                  <c:v>25/08/2020</c:v>
                </c:pt>
                <c:pt idx="170">
                  <c:v>26/08/2020</c:v>
                </c:pt>
                <c:pt idx="171">
                  <c:v>27/08/2020</c:v>
                </c:pt>
                <c:pt idx="172">
                  <c:v>28/08/2020</c:v>
                </c:pt>
                <c:pt idx="173">
                  <c:v>29/08/2020</c:v>
                </c:pt>
                <c:pt idx="174">
                  <c:v>30/08/2020</c:v>
                </c:pt>
                <c:pt idx="175">
                  <c:v>31/08/2020</c:v>
                </c:pt>
                <c:pt idx="176">
                  <c:v>01/09/2020</c:v>
                </c:pt>
                <c:pt idx="177">
                  <c:v>02/09/2020</c:v>
                </c:pt>
                <c:pt idx="178">
                  <c:v>03/09/2020</c:v>
                </c:pt>
                <c:pt idx="179">
                  <c:v>04/09/2020</c:v>
                </c:pt>
                <c:pt idx="180">
                  <c:v>05/09/2020</c:v>
                </c:pt>
                <c:pt idx="181">
                  <c:v>06/09/2020</c:v>
                </c:pt>
                <c:pt idx="182">
                  <c:v>07/09/2020</c:v>
                </c:pt>
                <c:pt idx="183">
                  <c:v>08/09/2020</c:v>
                </c:pt>
                <c:pt idx="184">
                  <c:v>09/09/2020</c:v>
                </c:pt>
                <c:pt idx="185">
                  <c:v>10/09/2020</c:v>
                </c:pt>
                <c:pt idx="186">
                  <c:v>11/09/2020</c:v>
                </c:pt>
                <c:pt idx="187">
                  <c:v>12/09/2020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01/10/2020</c:v>
                </c:pt>
                <c:pt idx="207">
                  <c:v>02/10/2020</c:v>
                </c:pt>
                <c:pt idx="208">
                  <c:v>03/10/2020</c:v>
                </c:pt>
                <c:pt idx="209">
                  <c:v>04/10/2020</c:v>
                </c:pt>
                <c:pt idx="210">
                  <c:v>05/10/2020</c:v>
                </c:pt>
                <c:pt idx="211">
                  <c:v>06/10/2020</c:v>
                </c:pt>
                <c:pt idx="212">
                  <c:v>07/10/2020</c:v>
                </c:pt>
                <c:pt idx="213">
                  <c:v>08/10/2020</c:v>
                </c:pt>
                <c:pt idx="214">
                  <c:v>09/10/2020</c:v>
                </c:pt>
                <c:pt idx="215">
                  <c:v>10/10/2020</c:v>
                </c:pt>
                <c:pt idx="216">
                  <c:v>10/11/2020</c:v>
                </c:pt>
                <c:pt idx="217">
                  <c:v>10/12/2020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</c:strCache>
            </c:strRef>
          </c:cat>
          <c:val>
            <c:numRef>
              <c:f>Лист1!$B$2:$B$224</c:f>
              <c:numCache>
                <c:formatCode>General</c:formatCode>
                <c:ptCount val="22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Лист1!$A$2:$A$171</c:f>
              <c:strCache>
                <c:ptCount val="170"/>
                <c:pt idx="0">
                  <c:v>01/05/2020</c:v>
                </c:pt>
                <c:pt idx="1">
                  <c:v>02/05/2020</c:v>
                </c:pt>
                <c:pt idx="2">
                  <c:v>03/05/2020</c:v>
                </c:pt>
                <c:pt idx="3">
                  <c:v>04/05/2020</c:v>
                </c:pt>
                <c:pt idx="4">
                  <c:v>05/05/2020</c:v>
                </c:pt>
                <c:pt idx="5">
                  <c:v>06/05/2020</c:v>
                </c:pt>
                <c:pt idx="6">
                  <c:v>07/05/2020</c:v>
                </c:pt>
                <c:pt idx="7">
                  <c:v>08/05/2020</c:v>
                </c:pt>
                <c:pt idx="8">
                  <c:v>09/05/2020</c:v>
                </c:pt>
                <c:pt idx="9">
                  <c:v>10/05/2020</c:v>
                </c:pt>
                <c:pt idx="10">
                  <c:v>11/05/2020</c:v>
                </c:pt>
                <c:pt idx="11">
                  <c:v>12/05/2020</c:v>
                </c:pt>
                <c:pt idx="12">
                  <c:v>13/05/2020</c:v>
                </c:pt>
                <c:pt idx="13">
                  <c:v>14/05/2020</c:v>
                </c:pt>
                <c:pt idx="14">
                  <c:v>15/05/2020</c:v>
                </c:pt>
                <c:pt idx="15">
                  <c:v>16/05/2020</c:v>
                </c:pt>
                <c:pt idx="16">
                  <c:v>17/05/2020</c:v>
                </c:pt>
                <c:pt idx="17">
                  <c:v>18/05/2020</c:v>
                </c:pt>
                <c:pt idx="18">
                  <c:v>19/05/2020</c:v>
                </c:pt>
                <c:pt idx="19">
                  <c:v>20/05/2020</c:v>
                </c:pt>
                <c:pt idx="20">
                  <c:v>21/05/2020</c:v>
                </c:pt>
                <c:pt idx="21">
                  <c:v>22/05/2020</c:v>
                </c:pt>
                <c:pt idx="22">
                  <c:v>23/05/2020</c:v>
                </c:pt>
                <c:pt idx="23">
                  <c:v>24/05/2020</c:v>
                </c:pt>
                <c:pt idx="24">
                  <c:v>25/05/2020</c:v>
                </c:pt>
                <c:pt idx="25">
                  <c:v>26/05/2020</c:v>
                </c:pt>
                <c:pt idx="26">
                  <c:v>27/05/2020</c:v>
                </c:pt>
                <c:pt idx="27">
                  <c:v>28/05/2020</c:v>
                </c:pt>
                <c:pt idx="28">
                  <c:v>29/05/2020</c:v>
                </c:pt>
                <c:pt idx="29">
                  <c:v>30/05/2020</c:v>
                </c:pt>
                <c:pt idx="30">
                  <c:v>31/05/2020</c:v>
                </c:pt>
                <c:pt idx="31">
                  <c:v>01/06/2020</c:v>
                </c:pt>
                <c:pt idx="32">
                  <c:v>02/06/2020</c:v>
                </c:pt>
                <c:pt idx="33">
                  <c:v>03/06/2020</c:v>
                </c:pt>
                <c:pt idx="34">
                  <c:v>04/06/2020</c:v>
                </c:pt>
                <c:pt idx="35">
                  <c:v>05/06/2020</c:v>
                </c:pt>
                <c:pt idx="36">
                  <c:v>06/06/2020</c:v>
                </c:pt>
                <c:pt idx="37">
                  <c:v>07/06/2020</c:v>
                </c:pt>
                <c:pt idx="38">
                  <c:v>08/06/2020</c:v>
                </c:pt>
                <c:pt idx="39">
                  <c:v>09/06/2020</c:v>
                </c:pt>
                <c:pt idx="40">
                  <c:v>10/06/2020</c:v>
                </c:pt>
                <c:pt idx="41">
                  <c:v>11/06/2020</c:v>
                </c:pt>
                <c:pt idx="42">
                  <c:v>12/06/2020</c:v>
                </c:pt>
                <c:pt idx="43">
                  <c:v>13/06/2020</c:v>
                </c:pt>
                <c:pt idx="44">
                  <c:v>14/06/2020</c:v>
                </c:pt>
                <c:pt idx="45">
                  <c:v>15/06/2020</c:v>
                </c:pt>
                <c:pt idx="46">
                  <c:v>16/06/2020</c:v>
                </c:pt>
                <c:pt idx="47">
                  <c:v>17/06/2020</c:v>
                </c:pt>
                <c:pt idx="48">
                  <c:v>18/06/2020</c:v>
                </c:pt>
                <c:pt idx="49">
                  <c:v>19/06/2020</c:v>
                </c:pt>
                <c:pt idx="50">
                  <c:v>20/06/2020</c:v>
                </c:pt>
                <c:pt idx="51">
                  <c:v>21/06/2020</c:v>
                </c:pt>
                <c:pt idx="52">
                  <c:v>22/06/2020</c:v>
                </c:pt>
                <c:pt idx="53">
                  <c:v>23/06/2020</c:v>
                </c:pt>
                <c:pt idx="54">
                  <c:v>24/06/2020</c:v>
                </c:pt>
                <c:pt idx="55">
                  <c:v>25/06/2020</c:v>
                </c:pt>
                <c:pt idx="56">
                  <c:v>26/06/2020</c:v>
                </c:pt>
                <c:pt idx="57">
                  <c:v>27/06/2020</c:v>
                </c:pt>
                <c:pt idx="58">
                  <c:v>28/06/2020</c:v>
                </c:pt>
                <c:pt idx="59">
                  <c:v>29/06/2020</c:v>
                </c:pt>
                <c:pt idx="60">
                  <c:v>30/06/2020</c:v>
                </c:pt>
                <c:pt idx="61">
                  <c:v>01/07/2020</c:v>
                </c:pt>
                <c:pt idx="62">
                  <c:v>02/07/2020</c:v>
                </c:pt>
                <c:pt idx="63">
                  <c:v>03/07/2020</c:v>
                </c:pt>
                <c:pt idx="64">
                  <c:v>04/07/2020</c:v>
                </c:pt>
                <c:pt idx="65">
                  <c:v>05/07/2020</c:v>
                </c:pt>
                <c:pt idx="66">
                  <c:v>06/07/2020</c:v>
                </c:pt>
                <c:pt idx="67">
                  <c:v>07/07/2020</c:v>
                </c:pt>
                <c:pt idx="68">
                  <c:v>08/07/2020</c:v>
                </c:pt>
                <c:pt idx="69">
                  <c:v>09/07/2020</c:v>
                </c:pt>
                <c:pt idx="70">
                  <c:v>10/07/2020</c:v>
                </c:pt>
                <c:pt idx="71">
                  <c:v>11/07/2020</c:v>
                </c:pt>
                <c:pt idx="72">
                  <c:v>12/07/2020</c:v>
                </c:pt>
                <c:pt idx="73">
                  <c:v>13/07/2020</c:v>
                </c:pt>
                <c:pt idx="74">
                  <c:v>14/07/2020</c:v>
                </c:pt>
                <c:pt idx="75">
                  <c:v>15/07/2020</c:v>
                </c:pt>
                <c:pt idx="76">
                  <c:v>16/07/2020</c:v>
                </c:pt>
                <c:pt idx="77">
                  <c:v>17/07/2020</c:v>
                </c:pt>
                <c:pt idx="78">
                  <c:v>18/07/2020</c:v>
                </c:pt>
                <c:pt idx="79">
                  <c:v>19/07/2020</c:v>
                </c:pt>
                <c:pt idx="80">
                  <c:v>20/07/2020</c:v>
                </c:pt>
                <c:pt idx="81">
                  <c:v>21/07/2020</c:v>
                </c:pt>
                <c:pt idx="82">
                  <c:v>22/07/2020</c:v>
                </c:pt>
                <c:pt idx="83">
                  <c:v>23/07/2020</c:v>
                </c:pt>
                <c:pt idx="84">
                  <c:v>24/07/2020</c:v>
                </c:pt>
                <c:pt idx="85">
                  <c:v>25/07/2020</c:v>
                </c:pt>
                <c:pt idx="86">
                  <c:v>26/07/2020</c:v>
                </c:pt>
                <c:pt idx="87">
                  <c:v>27/07/2020</c:v>
                </c:pt>
                <c:pt idx="88">
                  <c:v>28/07/2020</c:v>
                </c:pt>
                <c:pt idx="89">
                  <c:v>29/07/2020</c:v>
                </c:pt>
                <c:pt idx="90">
                  <c:v>30/07/2020</c:v>
                </c:pt>
                <c:pt idx="91">
                  <c:v>31/07/2020</c:v>
                </c:pt>
                <c:pt idx="92">
                  <c:v>01/08/2020</c:v>
                </c:pt>
                <c:pt idx="93">
                  <c:v>02/08/2020</c:v>
                </c:pt>
                <c:pt idx="94">
                  <c:v>03/08/2020</c:v>
                </c:pt>
                <c:pt idx="95">
                  <c:v>04/08/2020</c:v>
                </c:pt>
                <c:pt idx="96">
                  <c:v>05/08/2020</c:v>
                </c:pt>
                <c:pt idx="97">
                  <c:v>06/08/2020</c:v>
                </c:pt>
                <c:pt idx="98">
                  <c:v>07/08/2020</c:v>
                </c:pt>
                <c:pt idx="99">
                  <c:v>08/08/2020</c:v>
                </c:pt>
                <c:pt idx="100">
                  <c:v>09/08/2020</c:v>
                </c:pt>
                <c:pt idx="101">
                  <c:v>10/08/2020</c:v>
                </c:pt>
                <c:pt idx="102">
                  <c:v>11/08/2020</c:v>
                </c:pt>
                <c:pt idx="103">
                  <c:v>12/08/2020</c:v>
                </c:pt>
                <c:pt idx="104">
                  <c:v>13/08/2020</c:v>
                </c:pt>
                <c:pt idx="105">
                  <c:v>14/08/2020</c:v>
                </c:pt>
                <c:pt idx="106">
                  <c:v>15/08/2020</c:v>
                </c:pt>
                <c:pt idx="107">
                  <c:v>16/08/2020</c:v>
                </c:pt>
                <c:pt idx="108">
                  <c:v>17/08/2020</c:v>
                </c:pt>
                <c:pt idx="109">
                  <c:v>18/08/2020</c:v>
                </c:pt>
                <c:pt idx="110">
                  <c:v>19/08/2020</c:v>
                </c:pt>
                <c:pt idx="111">
                  <c:v>20/08/2020</c:v>
                </c:pt>
                <c:pt idx="112">
                  <c:v>21/08/2020</c:v>
                </c:pt>
                <c:pt idx="113">
                  <c:v>22/08/2020</c:v>
                </c:pt>
                <c:pt idx="114">
                  <c:v>23/08/2020</c:v>
                </c:pt>
                <c:pt idx="115">
                  <c:v>24/08/2020</c:v>
                </c:pt>
                <c:pt idx="116">
                  <c:v>25/08/2020</c:v>
                </c:pt>
                <c:pt idx="117">
                  <c:v>26/08/2020</c:v>
                </c:pt>
                <c:pt idx="118">
                  <c:v>27/08/2020</c:v>
                </c:pt>
                <c:pt idx="119">
                  <c:v>28/08/2020</c:v>
                </c:pt>
                <c:pt idx="120">
                  <c:v>29/08/2020</c:v>
                </c:pt>
                <c:pt idx="121">
                  <c:v>30/08/2020</c:v>
                </c:pt>
                <c:pt idx="122">
                  <c:v>31/08/2020</c:v>
                </c:pt>
                <c:pt idx="123">
                  <c:v>01/09/2020</c:v>
                </c:pt>
                <c:pt idx="124">
                  <c:v>02/09/2020</c:v>
                </c:pt>
                <c:pt idx="125">
                  <c:v>03/09/2020</c:v>
                </c:pt>
                <c:pt idx="126">
                  <c:v>04/09/2020</c:v>
                </c:pt>
                <c:pt idx="127">
                  <c:v>05/09/2020</c:v>
                </c:pt>
                <c:pt idx="128">
                  <c:v>06/09/2020</c:v>
                </c:pt>
                <c:pt idx="129">
                  <c:v>07/09/2020</c:v>
                </c:pt>
                <c:pt idx="130">
                  <c:v>08/09/2020</c:v>
                </c:pt>
                <c:pt idx="131">
                  <c:v>09/09/2020</c:v>
                </c:pt>
                <c:pt idx="132">
                  <c:v>10/09/2020</c:v>
                </c:pt>
                <c:pt idx="133">
                  <c:v>11/09/2020</c:v>
                </c:pt>
                <c:pt idx="134">
                  <c:v>12/09/2020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02/10/2020</c:v>
                </c:pt>
                <c:pt idx="155">
                  <c:v>03/10/2020</c:v>
                </c:pt>
                <c:pt idx="156">
                  <c:v>04/10/2020</c:v>
                </c:pt>
                <c:pt idx="157">
                  <c:v>05/10/2020</c:v>
                </c:pt>
                <c:pt idx="158">
                  <c:v>06/10/2020</c:v>
                </c:pt>
                <c:pt idx="159">
                  <c:v>07/10/2020</c:v>
                </c:pt>
                <c:pt idx="160">
                  <c:v>08/10/2020</c:v>
                </c:pt>
                <c:pt idx="161">
                  <c:v>09/10/2020</c:v>
                </c:pt>
                <c:pt idx="162">
                  <c:v>10/10/2020</c:v>
                </c:pt>
                <c:pt idx="163">
                  <c:v>10/11/2020</c:v>
                </c:pt>
                <c:pt idx="164">
                  <c:v>10/12/2020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</c:strCache>
            </c:strRef>
          </c:cat>
          <c:val>
            <c:numRef>
              <c:f>Лист1!$B$2:$B$171</c:f>
              <c:numCache>
                <c:formatCode>General</c:formatCode>
                <c:ptCount val="17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17.</a:t>
            </a:r>
            <a:r>
              <a:rPr lang="en-US" dirty="0"/>
              <a:t>10</a:t>
            </a:r>
            <a:r>
              <a:rPr lang="ro-RO" dirty="0"/>
              <a:t>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6.626</a:t>
            </a:r>
            <a:r>
              <a:rPr lang="en-US" sz="8000" b="1" dirty="0">
                <a:solidFill>
                  <a:srgbClr val="1D46F3"/>
                </a:solidFill>
              </a:rPr>
              <a:t> </a:t>
            </a:r>
            <a:r>
              <a:rPr lang="ro-RO" sz="8000" b="1" dirty="0"/>
              <a:t>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80523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3.749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1.284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1.593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0601023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17.853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2955497" y="5020995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MD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7624314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66.652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232359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792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3.299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MD" b="1" dirty="0"/>
                  <a:t>3.724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333.614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27416781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4996013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47.230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+687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7787430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878</a:t>
                </a:r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5202</TotalTime>
  <Words>263</Words>
  <Application>Microsoft Office PowerPoint</Application>
  <PresentationFormat>Custom</PresentationFormat>
  <Paragraphs>143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6.626 Persoane revenite în țară (24H)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Veaceslav Gutu</cp:lastModifiedBy>
  <cp:revision>655</cp:revision>
  <dcterms:modified xsi:type="dcterms:W3CDTF">2020-10-17T13:46:24Z</dcterms:modified>
</cp:coreProperties>
</file>