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3AFB4FF-46AE-4DFA-8875-7A9DBA0C6D1E}"/>
    <pc:docChg chg="modSld">
      <pc:chgData name="Roman Coretchi" userId="0ad885832603583f" providerId="LiveId" clId="{23AFB4FF-46AE-4DFA-8875-7A9DBA0C6D1E}" dt="2020-10-20T13:50:36.965" v="257" actId="20577"/>
      <pc:docMkLst>
        <pc:docMk/>
      </pc:docMkLst>
      <pc:sldChg chg="modSp mod">
        <pc:chgData name="Roman Coretchi" userId="0ad885832603583f" providerId="LiveId" clId="{23AFB4FF-46AE-4DFA-8875-7A9DBA0C6D1E}" dt="2020-10-20T13:30:39.558" v="138" actId="20577"/>
        <pc:sldMkLst>
          <pc:docMk/>
          <pc:sldMk cId="0" sldId="256"/>
        </pc:sldMkLst>
        <pc:spChg chg="mod">
          <ac:chgData name="Roman Coretchi" userId="0ad885832603583f" providerId="LiveId" clId="{23AFB4FF-46AE-4DFA-8875-7A9DBA0C6D1E}" dt="2020-10-20T13:30:39.558" v="138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5:40.135" v="219" actId="20577"/>
        <pc:sldMkLst>
          <pc:docMk/>
          <pc:sldMk cId="0" sldId="257"/>
        </pc:sldMkLst>
        <pc:spChg chg="mod">
          <ac:chgData name="Roman Coretchi" userId="0ad885832603583f" providerId="LiveId" clId="{23AFB4FF-46AE-4DFA-8875-7A9DBA0C6D1E}" dt="2020-10-20T13:35:40.135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19T12:30:39.05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1:02.744" v="14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30:52.221" v="1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3AFB4FF-46AE-4DFA-8875-7A9DBA0C6D1E}" dt="2020-10-20T13:34:40.030" v="217" actId="20577"/>
        <pc:sldMkLst>
          <pc:docMk/>
          <pc:sldMk cId="0" sldId="265"/>
        </pc:sldMkLst>
        <pc:spChg chg="mod">
          <ac:chgData name="Roman Coretchi" userId="0ad885832603583f" providerId="LiveId" clId="{23AFB4FF-46AE-4DFA-8875-7A9DBA0C6D1E}" dt="2020-10-20T13:34:21.631" v="203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3AFB4FF-46AE-4DFA-8875-7A9DBA0C6D1E}" dt="2020-10-20T13:34:31.093" v="20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3AFB4FF-46AE-4DFA-8875-7A9DBA0C6D1E}" dt="2020-10-20T13:34:40.030" v="21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3AFB4FF-46AE-4DFA-8875-7A9DBA0C6D1E}" dt="2020-10-20T13:34:11.089" v="197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23AFB4FF-46AE-4DFA-8875-7A9DBA0C6D1E}" dt="2020-10-20T13:32:03.775" v="158" actId="27918"/>
        <pc:sldMkLst>
          <pc:docMk/>
          <pc:sldMk cId="1648524542" sldId="266"/>
        </pc:sldMkLst>
        <pc:graphicFrameChg chg="mod">
          <ac:chgData name="Roman Coretchi" userId="0ad885832603583f" providerId="LiveId" clId="{23AFB4FF-46AE-4DFA-8875-7A9DBA0C6D1E}" dt="2020-10-19T12:37:21.240" v="6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23AFB4FF-46AE-4DFA-8875-7A9DBA0C6D1E}" dt="2020-10-20T13:33:07.207" v="17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3AFB4FF-46AE-4DFA-8875-7A9DBA0C6D1E}" dt="2020-10-20T13:33:46.885" v="189" actId="20577"/>
        <pc:sldMkLst>
          <pc:docMk/>
          <pc:sldMk cId="65833316" sldId="269"/>
        </pc:sldMkLst>
        <pc:spChg chg="mod">
          <ac:chgData name="Roman Coretchi" userId="0ad885832603583f" providerId="LiveId" clId="{23AFB4FF-46AE-4DFA-8875-7A9DBA0C6D1E}" dt="2020-10-20T13:33:46.885" v="18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3:43.957" v="1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33:32.406" v="185" actId="20577"/>
        <pc:sldMkLst>
          <pc:docMk/>
          <pc:sldMk cId="3246520108" sldId="270"/>
        </pc:sldMkLst>
        <pc:spChg chg="mod">
          <ac:chgData name="Roman Coretchi" userId="0ad885832603583f" providerId="LiveId" clId="{23AFB4FF-46AE-4DFA-8875-7A9DBA0C6D1E}" dt="2020-10-20T13:33:32.406" v="18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3AFB4FF-46AE-4DFA-8875-7A9DBA0C6D1E}" dt="2020-10-20T13:33:20.606" v="18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3AFB4FF-46AE-4DFA-8875-7A9DBA0C6D1E}" dt="2020-10-20T13:32:49.814" v="174" actId="20577"/>
        <pc:sldMkLst>
          <pc:docMk/>
          <pc:sldMk cId="3867902015" sldId="271"/>
        </pc:sldMkLst>
        <pc:spChg chg="mod">
          <ac:chgData name="Roman Coretchi" userId="0ad885832603583f" providerId="LiveId" clId="{23AFB4FF-46AE-4DFA-8875-7A9DBA0C6D1E}" dt="2020-10-20T13:32:49.814" v="17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3AFB4FF-46AE-4DFA-8875-7A9DBA0C6D1E}" dt="2020-10-20T13:32:36.133" v="16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3AFB4FF-46AE-4DFA-8875-7A9DBA0C6D1E}" dt="2020-10-20T13:50:36.965" v="257" actId="20577"/>
        <pc:sldMkLst>
          <pc:docMk/>
          <pc:sldMk cId="1616148053" sldId="349"/>
        </pc:sldMkLst>
        <pc:spChg chg="mod">
          <ac:chgData name="Roman Coretchi" userId="0ad885832603583f" providerId="LiveId" clId="{23AFB4FF-46AE-4DFA-8875-7A9DBA0C6D1E}" dt="2020-10-20T13:50:24.181" v="25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3AFB4FF-46AE-4DFA-8875-7A9DBA0C6D1E}" dt="2020-10-20T13:50:28.734" v="25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3AFB4FF-46AE-4DFA-8875-7A9DBA0C6D1E}" dt="2020-10-20T13:50:31.277" v="25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3AFB4FF-46AE-4DFA-8875-7A9DBA0C6D1E}" dt="2020-10-20T13:50:36.965" v="257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3AFB4FF-46AE-4DFA-8875-7A9DBA0C6D1E}" dt="2020-10-20T13:31:39.484" v="15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3AFB4FF-46AE-4DFA-8875-7A9DBA0C6D1E}" dt="2020-10-20T13:50:09.165" v="247" actId="20577"/>
        <pc:sldMkLst>
          <pc:docMk/>
          <pc:sldMk cId="3684957474" sldId="355"/>
        </pc:sldMkLst>
        <pc:spChg chg="mod">
          <ac:chgData name="Roman Coretchi" userId="0ad885832603583f" providerId="LiveId" clId="{23AFB4FF-46AE-4DFA-8875-7A9DBA0C6D1E}" dt="2020-10-20T13:50:09.165" v="2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3AFB4FF-46AE-4DFA-8875-7A9DBA0C6D1E}" dt="2020-10-20T13:49:46.942" v="2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3AFB4FF-46AE-4DFA-8875-7A9DBA0C6D1E}" dt="2020-10-20T13:49:35.294" v="23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3AFB4FF-46AE-4DFA-8875-7A9DBA0C6D1E}" dt="2020-10-20T13:49:25.013" v="2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Strășeni</c:v>
                </c:pt>
                <c:pt idx="4">
                  <c:v>Ialoveni</c:v>
                </c:pt>
                <c:pt idx="5">
                  <c:v>Cimișlia</c:v>
                </c:pt>
                <c:pt idx="6">
                  <c:v>Florești</c:v>
                </c:pt>
                <c:pt idx="7">
                  <c:v>Anenii Noi</c:v>
                </c:pt>
                <c:pt idx="8">
                  <c:v>Edineț</c:v>
                </c:pt>
                <c:pt idx="9">
                  <c:v>Cahul</c:v>
                </c:pt>
                <c:pt idx="10">
                  <c:v>Călărași</c:v>
                </c:pt>
                <c:pt idx="11">
                  <c:v>Fălești</c:v>
                </c:pt>
                <c:pt idx="12">
                  <c:v>Glodeni</c:v>
                </c:pt>
                <c:pt idx="13">
                  <c:v>Rîșcani</c:v>
                </c:pt>
                <c:pt idx="14">
                  <c:v>Basarabeasca</c:v>
                </c:pt>
                <c:pt idx="15">
                  <c:v>Nisporeni</c:v>
                </c:pt>
                <c:pt idx="16">
                  <c:v>Rezina</c:v>
                </c:pt>
                <c:pt idx="17">
                  <c:v>Briceni</c:v>
                </c:pt>
                <c:pt idx="18">
                  <c:v>Orhei</c:v>
                </c:pt>
                <c:pt idx="19">
                  <c:v>Șoldănești</c:v>
                </c:pt>
                <c:pt idx="20">
                  <c:v>Soroca</c:v>
                </c:pt>
                <c:pt idx="21">
                  <c:v>Cantemir</c:v>
                </c:pt>
                <c:pt idx="22">
                  <c:v>Criuleni</c:v>
                </c:pt>
                <c:pt idx="23">
                  <c:v>Dondușeni</c:v>
                </c:pt>
                <c:pt idx="24">
                  <c:v>Hîncești</c:v>
                </c:pt>
                <c:pt idx="25">
                  <c:v>Ocnița</c:v>
                </c:pt>
                <c:pt idx="26">
                  <c:v>Sîngerei</c:v>
                </c:pt>
                <c:pt idx="27">
                  <c:v>Drochia</c:v>
                </c:pt>
                <c:pt idx="28">
                  <c:v>Leova</c:v>
                </c:pt>
                <c:pt idx="29">
                  <c:v>Taraclia</c:v>
                </c:pt>
                <c:pt idx="30">
                  <c:v>Comrat</c:v>
                </c:pt>
                <c:pt idx="31">
                  <c:v>Ștefan Vodă</c:v>
                </c:pt>
                <c:pt idx="32">
                  <c:v>Vulcănești</c:v>
                </c:pt>
                <c:pt idx="33">
                  <c:v>Căușeni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310</c:v>
                </c:pt>
                <c:pt idx="1">
                  <c:v>74</c:v>
                </c:pt>
                <c:pt idx="2">
                  <c:v>41</c:v>
                </c:pt>
                <c:pt idx="3">
                  <c:v>22</c:v>
                </c:pt>
                <c:pt idx="4">
                  <c:v>20</c:v>
                </c:pt>
                <c:pt idx="5">
                  <c:v>16</c:v>
                </c:pt>
                <c:pt idx="6">
                  <c:v>14</c:v>
                </c:pt>
                <c:pt idx="7">
                  <c:v>13</c:v>
                </c:pt>
                <c:pt idx="8">
                  <c:v>13</c:v>
                </c:pt>
                <c:pt idx="9">
                  <c:v>11</c:v>
                </c:pt>
                <c:pt idx="10">
                  <c:v>11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6</c:v>
                </c:pt>
                <c:pt idx="16">
                  <c:v>6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2.7535998222432065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Лист1!$A$2:$A$227</c:f>
              <c:strCache>
                <c:ptCount val="226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</c:strCache>
            </c:strRef>
          </c:cat>
          <c:val>
            <c:numRef>
              <c:f>Лист1!$B$2:$B$227</c:f>
              <c:numCache>
                <c:formatCode>General</c:formatCode>
                <c:ptCount val="22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Лист1!$A$2:$A$174</c:f>
              <c:strCache>
                <c:ptCount val="173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</c:strCache>
            </c:strRef>
          </c:cat>
          <c:val>
            <c:numRef>
              <c:f>Лист1!$B$2:$B$174</c:f>
              <c:numCache>
                <c:formatCode>General</c:formatCode>
                <c:ptCount val="17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5.507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3.818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1.013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676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17.258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67.958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656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2.664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3.090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339.406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90092856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5486388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49.083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+590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1095967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876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5309</TotalTime>
  <Words>190</Words>
  <Application>Microsoft Office PowerPoint</Application>
  <PresentationFormat>Произвольный</PresentationFormat>
  <Paragraphs>69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5.507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663</cp:revision>
  <dcterms:modified xsi:type="dcterms:W3CDTF">2020-10-20T13:51:00Z</dcterms:modified>
</cp:coreProperties>
</file>