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2" d="100"/>
          <a:sy n="22" d="100"/>
        </p:scale>
        <p:origin x="100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DD0FD05-8182-4A61-A496-B7D5B2BAECEC}"/>
    <pc:docChg chg="modSld">
      <pc:chgData name="Roman Coretchi" userId="0ad885832603583f" providerId="LiveId" clId="{9DD0FD05-8182-4A61-A496-B7D5B2BAECEC}" dt="2020-10-21T13:52:01.864" v="119" actId="20577"/>
      <pc:docMkLst>
        <pc:docMk/>
      </pc:docMkLst>
      <pc:sldChg chg="modSp mod">
        <pc:chgData name="Roman Coretchi" userId="0ad885832603583f" providerId="LiveId" clId="{9DD0FD05-8182-4A61-A496-B7D5B2BAECEC}" dt="2020-10-21T13:17:55.767" v="1" actId="20577"/>
        <pc:sldMkLst>
          <pc:docMk/>
          <pc:sldMk cId="0" sldId="256"/>
        </pc:sldMkLst>
        <pc:spChg chg="mod">
          <ac:chgData name="Roman Coretchi" userId="0ad885832603583f" providerId="LiveId" clId="{9DD0FD05-8182-4A61-A496-B7D5B2BAECEC}" dt="2020-10-21T13:17:55.76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6:46.029" v="82" actId="20577"/>
        <pc:sldMkLst>
          <pc:docMk/>
          <pc:sldMk cId="0" sldId="257"/>
        </pc:sldMkLst>
        <pc:spChg chg="mod">
          <ac:chgData name="Roman Coretchi" userId="0ad885832603583f" providerId="LiveId" clId="{9DD0FD05-8182-4A61-A496-B7D5B2BAECEC}" dt="2020-10-21T13:26:46.029" v="8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18:32.85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9:01.821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8:01.528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DD0FD05-8182-4A61-A496-B7D5B2BAECEC}" dt="2020-10-21T13:24:20.597" v="78" actId="20577"/>
        <pc:sldMkLst>
          <pc:docMk/>
          <pc:sldMk cId="0" sldId="265"/>
        </pc:sldMkLst>
        <pc:spChg chg="mod">
          <ac:chgData name="Roman Coretchi" userId="0ad885832603583f" providerId="LiveId" clId="{9DD0FD05-8182-4A61-A496-B7D5B2BAECEC}" dt="2020-10-21T13:24:04.360" v="7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DD0FD05-8182-4A61-A496-B7D5B2BAECEC}" dt="2020-10-21T13:24:13.128" v="7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DD0FD05-8182-4A61-A496-B7D5B2BAECEC}" dt="2020-10-21T13:24:20.597" v="78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DD0FD05-8182-4A61-A496-B7D5B2BAECEC}" dt="2020-10-21T13:23:54.64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0:36.140" v="28"/>
        <pc:sldMkLst>
          <pc:docMk/>
          <pc:sldMk cId="1648524542" sldId="266"/>
        </pc:sldMkLst>
        <pc:graphicFrameChg chg="mod">
          <ac:chgData name="Roman Coretchi" userId="0ad885832603583f" providerId="LiveId" clId="{9DD0FD05-8182-4A61-A496-B7D5B2BAECEC}" dt="2020-10-21T13:20:36.140" v="28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9DD0FD05-8182-4A61-A496-B7D5B2BAECEC}" dt="2020-10-21T13:23:07.083" v="5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DD0FD05-8182-4A61-A496-B7D5B2BAECEC}" dt="2020-10-21T13:21:46.287" v="38" actId="20577"/>
        <pc:sldMkLst>
          <pc:docMk/>
          <pc:sldMk cId="65833316" sldId="269"/>
        </pc:sldMkLst>
        <pc:spChg chg="mod">
          <ac:chgData name="Roman Coretchi" userId="0ad885832603583f" providerId="LiveId" clId="{9DD0FD05-8182-4A61-A496-B7D5B2BAECEC}" dt="2020-10-21T13:21:43.372" v="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1:46.287" v="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29:44.191" v="84" actId="20577"/>
        <pc:sldMkLst>
          <pc:docMk/>
          <pc:sldMk cId="3246520108" sldId="270"/>
        </pc:sldMkLst>
        <pc:spChg chg="mod">
          <ac:chgData name="Roman Coretchi" userId="0ad885832603583f" providerId="LiveId" clId="{9DD0FD05-8182-4A61-A496-B7D5B2BAECEC}" dt="2020-10-21T13:29:44.191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DD0FD05-8182-4A61-A496-B7D5B2BAECEC}" dt="2020-10-21T13:21:04.542" v="3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DD0FD05-8182-4A61-A496-B7D5B2BAECEC}" dt="2020-10-21T13:22:31.790" v="52" actId="20577"/>
        <pc:sldMkLst>
          <pc:docMk/>
          <pc:sldMk cId="3867902015" sldId="271"/>
        </pc:sldMkLst>
        <pc:spChg chg="mod">
          <ac:chgData name="Roman Coretchi" userId="0ad885832603583f" providerId="LiveId" clId="{9DD0FD05-8182-4A61-A496-B7D5B2BAECEC}" dt="2020-10-21T13:22:31.790" v="5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2:19.795" v="4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52:01.864" v="119" actId="20577"/>
        <pc:sldMkLst>
          <pc:docMk/>
          <pc:sldMk cId="1616148053" sldId="349"/>
        </pc:sldMkLst>
        <pc:spChg chg="mod">
          <ac:chgData name="Roman Coretchi" userId="0ad885832603583f" providerId="LiveId" clId="{9DD0FD05-8182-4A61-A496-B7D5B2BAECEC}" dt="2020-10-21T13:51:47.127" v="11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DD0FD05-8182-4A61-A496-B7D5B2BAECEC}" dt="2020-10-21T13:51:51.359" v="11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DD0FD05-8182-4A61-A496-B7D5B2BAECEC}" dt="2020-10-21T13:51:56.690" v="11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DD0FD05-8182-4A61-A496-B7D5B2BAECEC}" dt="2020-10-21T13:52:01.864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DD0FD05-8182-4A61-A496-B7D5B2BAECEC}" dt="2020-10-21T13:19:32.221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DD0FD05-8182-4A61-A496-B7D5B2BAECEC}" dt="2020-10-21T13:51:29.411" v="112" actId="20577"/>
        <pc:sldMkLst>
          <pc:docMk/>
          <pc:sldMk cId="3684957474" sldId="355"/>
        </pc:sldMkLst>
        <pc:spChg chg="mod">
          <ac:chgData name="Roman Coretchi" userId="0ad885832603583f" providerId="LiveId" clId="{9DD0FD05-8182-4A61-A496-B7D5B2BAECEC}" dt="2020-10-21T13:51:29.411" v="11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51:00.429" v="10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DD0FD05-8182-4A61-A496-B7D5B2BAECEC}" dt="2020-10-21T13:51:12.421" v="10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50:41.585" v="8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C5D27F-65DC-40FA-9FC0-5F20510ED6A2}"/>
    <pc:docChg chg="modSld">
      <pc:chgData name="Roman Coretchi" userId="0ad885832603583f" providerId="LiveId" clId="{B7C5D27F-65DC-40FA-9FC0-5F20510ED6A2}" dt="2020-10-24T12:56:54.590" v="119" actId="20577"/>
      <pc:docMkLst>
        <pc:docMk/>
      </pc:docMkLst>
      <pc:sldChg chg="modSp mod">
        <pc:chgData name="Roman Coretchi" userId="0ad885832603583f" providerId="LiveId" clId="{B7C5D27F-65DC-40FA-9FC0-5F20510ED6A2}" dt="2020-10-24T12:34:50.534" v="1" actId="20577"/>
        <pc:sldMkLst>
          <pc:docMk/>
          <pc:sldMk cId="0" sldId="256"/>
        </pc:sldMkLst>
        <pc:spChg chg="mod">
          <ac:chgData name="Roman Coretchi" userId="0ad885832603583f" providerId="LiveId" clId="{B7C5D27F-65DC-40FA-9FC0-5F20510ED6A2}" dt="2020-10-24T12:34:50.53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56:24.926" v="117" actId="20577"/>
        <pc:sldMkLst>
          <pc:docMk/>
          <pc:sldMk cId="0" sldId="257"/>
        </pc:sldMkLst>
        <pc:spChg chg="mod">
          <ac:chgData name="Roman Coretchi" userId="0ad885832603583f" providerId="LiveId" clId="{B7C5D27F-65DC-40FA-9FC0-5F20510ED6A2}" dt="2020-10-24T12:56:24.926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35:03.104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23.681" v="1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01.544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B7C5D27F-65DC-40FA-9FC0-5F20510ED6A2}" dt="2020-10-24T12:46:50.177" v="107" actId="20577"/>
        <pc:sldMkLst>
          <pc:docMk/>
          <pc:sldMk cId="0" sldId="265"/>
        </pc:sldMkLst>
        <pc:spChg chg="mod">
          <ac:chgData name="Roman Coretchi" userId="0ad885832603583f" providerId="LiveId" clId="{B7C5D27F-65DC-40FA-9FC0-5F20510ED6A2}" dt="2020-10-24T12:46:50.177" v="10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B7C5D27F-65DC-40FA-9FC0-5F20510ED6A2}" dt="2020-10-24T12:45:28.705" v="9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B7C5D27F-65DC-40FA-9FC0-5F20510ED6A2}" dt="2020-10-24T12:45:36.670" v="10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B7C5D27F-65DC-40FA-9FC0-5F20510ED6A2}" dt="2020-10-24T12:45:10.144" v="8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36:40.286" v="27"/>
        <pc:sldMkLst>
          <pc:docMk/>
          <pc:sldMk cId="1648524542" sldId="266"/>
        </pc:sldMkLst>
        <pc:graphicFrameChg chg="mod">
          <ac:chgData name="Roman Coretchi" userId="0ad885832603583f" providerId="LiveId" clId="{B7C5D27F-65DC-40FA-9FC0-5F20510ED6A2}" dt="2020-10-24T12:36:40.286" v="2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B7C5D27F-65DC-40FA-9FC0-5F20510ED6A2}" dt="2020-10-24T12:39:26.431" v="4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C5D27F-65DC-40FA-9FC0-5F20510ED6A2}" dt="2020-10-24T12:55:53.791" v="111" actId="20577"/>
        <pc:sldMkLst>
          <pc:docMk/>
          <pc:sldMk cId="65833316" sldId="269"/>
        </pc:sldMkLst>
        <pc:spChg chg="mod">
          <ac:chgData name="Roman Coretchi" userId="0ad885832603583f" providerId="LiveId" clId="{B7C5D27F-65DC-40FA-9FC0-5F20510ED6A2}" dt="2020-10-24T12:55:53.791" v="11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B7C5D27F-65DC-40FA-9FC0-5F20510ED6A2}" dt="2020-10-24T12:56:54.590" v="119" actId="20577"/>
        <pc:sldMkLst>
          <pc:docMk/>
          <pc:sldMk cId="3246520108" sldId="270"/>
        </pc:sldMkLst>
        <pc:spChg chg="mod">
          <ac:chgData name="Roman Coretchi" userId="0ad885832603583f" providerId="LiveId" clId="{B7C5D27F-65DC-40FA-9FC0-5F20510ED6A2}" dt="2020-10-24T12:56:54.590" v="11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C5D27F-65DC-40FA-9FC0-5F20510ED6A2}" dt="2020-10-24T12:38:38.091" v="31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B7C5D27F-65DC-40FA-9FC0-5F20510ED6A2}" dt="2020-10-24T12:39:05.873" v="41" actId="20577"/>
        <pc:sldMkLst>
          <pc:docMk/>
          <pc:sldMk cId="3867902015" sldId="271"/>
        </pc:sldMkLst>
        <pc:spChg chg="mod">
          <ac:chgData name="Roman Coretchi" userId="0ad885832603583f" providerId="LiveId" clId="{B7C5D27F-65DC-40FA-9FC0-5F20510ED6A2}" dt="2020-10-24T12:39:05.873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C5D27F-65DC-40FA-9FC0-5F20510ED6A2}" dt="2020-10-24T12:38:58.489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C5D27F-65DC-40FA-9FC0-5F20510ED6A2}" dt="2020-10-24T12:41:15.753" v="79" actId="20577"/>
        <pc:sldMkLst>
          <pc:docMk/>
          <pc:sldMk cId="1616148053" sldId="349"/>
        </pc:sldMkLst>
        <pc:spChg chg="mod">
          <ac:chgData name="Roman Coretchi" userId="0ad885832603583f" providerId="LiveId" clId="{B7C5D27F-65DC-40FA-9FC0-5F20510ED6A2}" dt="2020-10-24T12:40:58.181" v="7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C5D27F-65DC-40FA-9FC0-5F20510ED6A2}" dt="2020-10-24T12:41:02.817" v="7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C5D27F-65DC-40FA-9FC0-5F20510ED6A2}" dt="2020-10-24T12:41:09.385" v="7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C5D27F-65DC-40FA-9FC0-5F20510ED6A2}" dt="2020-10-24T12:41:15.753" v="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B7C5D27F-65DC-40FA-9FC0-5F20510ED6A2}" dt="2020-10-24T12:35:42.569" v="1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B7C5D27F-65DC-40FA-9FC0-5F20510ED6A2}" dt="2020-10-24T12:40:31.098" v="68" actId="6549"/>
        <pc:sldMkLst>
          <pc:docMk/>
          <pc:sldMk cId="3684957474" sldId="355"/>
        </pc:sldMkLst>
        <pc:spChg chg="mod">
          <ac:chgData name="Roman Coretchi" userId="0ad885832603583f" providerId="LiveId" clId="{B7C5D27F-65DC-40FA-9FC0-5F20510ED6A2}" dt="2020-10-24T12:40:31.098" v="68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40:20.409" v="6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C5D27F-65DC-40FA-9FC0-5F20510ED6A2}" dt="2020-10-24T12:40:06.777" v="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9:58.057" v="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3FEB8CB-6D16-41BA-B754-37356456C036}"/>
    <pc:docChg chg="modSld">
      <pc:chgData name="Roman Coretchi" userId="0ad885832603583f" providerId="LiveId" clId="{53FEB8CB-6D16-41BA-B754-37356456C036}" dt="2020-10-23T13:52:29.643" v="248" actId="20577"/>
      <pc:docMkLst>
        <pc:docMk/>
      </pc:docMkLst>
      <pc:sldChg chg="modSp mod">
        <pc:chgData name="Roman Coretchi" userId="0ad885832603583f" providerId="LiveId" clId="{53FEB8CB-6D16-41BA-B754-37356456C036}" dt="2020-10-23T13:34:11.489" v="175" actId="20577"/>
        <pc:sldMkLst>
          <pc:docMk/>
          <pc:sldMk cId="0" sldId="256"/>
        </pc:sldMkLst>
        <pc:spChg chg="mod">
          <ac:chgData name="Roman Coretchi" userId="0ad885832603583f" providerId="LiveId" clId="{53FEB8CB-6D16-41BA-B754-37356456C036}" dt="2020-10-23T13:34:11.489" v="17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3FEB8CB-6D16-41BA-B754-37356456C036}" dt="2020-10-23T13:51:01.901" v="240" actId="20577"/>
        <pc:sldMkLst>
          <pc:docMk/>
          <pc:sldMk cId="0" sldId="257"/>
        </pc:sldMkLst>
        <pc:spChg chg="mod">
          <ac:chgData name="Roman Coretchi" userId="0ad885832603583f" providerId="LiveId" clId="{53FEB8CB-6D16-41BA-B754-37356456C036}" dt="2020-10-23T13:51:01.901" v="24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26:53.22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1:32.629" v="13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0:39.462" v="12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3FEB8CB-6D16-41BA-B754-37356456C036}" dt="2020-10-23T13:33:26.262" v="171" actId="20577"/>
        <pc:sldMkLst>
          <pc:docMk/>
          <pc:sldMk cId="0" sldId="265"/>
        </pc:sldMkLst>
        <pc:spChg chg="mod">
          <ac:chgData name="Roman Coretchi" userId="0ad885832603583f" providerId="LiveId" clId="{53FEB8CB-6D16-41BA-B754-37356456C036}" dt="2020-10-23T13:33:01.942" v="16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3FEB8CB-6D16-41BA-B754-37356456C036}" dt="2020-10-23T13:33:08.900" v="16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3FEB8CB-6D16-41BA-B754-37356456C036}" dt="2020-10-23T13:33:26.262" v="17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3FEB8CB-6D16-41BA-B754-37356456C036}" dt="2020-10-23T13:32:50.968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3FEB8CB-6D16-41BA-B754-37356456C036}" dt="2020-10-23T13:32:04.906" v="143" actId="27918"/>
        <pc:sldMkLst>
          <pc:docMk/>
          <pc:sldMk cId="1648524542" sldId="266"/>
        </pc:sldMkLst>
      </pc:sldChg>
      <pc:sldChg chg="mod">
        <pc:chgData name="Roman Coretchi" userId="0ad885832603583f" providerId="LiveId" clId="{53FEB8CB-6D16-41BA-B754-37356456C036}" dt="2020-10-23T13:49:04.473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3FEB8CB-6D16-41BA-B754-37356456C036}" dt="2020-10-23T13:36:31.380" v="179" actId="20577"/>
        <pc:sldMkLst>
          <pc:docMk/>
          <pc:sldMk cId="65833316" sldId="269"/>
        </pc:sldMkLst>
        <pc:spChg chg="mod">
          <ac:chgData name="Roman Coretchi" userId="0ad885832603583f" providerId="LiveId" clId="{53FEB8CB-6D16-41BA-B754-37356456C036}" dt="2020-10-23T13:36:29.068" v="17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36:31.380" v="17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49:39.979" v="202" actId="20577"/>
        <pc:sldMkLst>
          <pc:docMk/>
          <pc:sldMk cId="3246520108" sldId="270"/>
        </pc:sldMkLst>
        <pc:spChg chg="mod">
          <ac:chgData name="Roman Coretchi" userId="0ad885832603583f" providerId="LiveId" clId="{53FEB8CB-6D16-41BA-B754-37356456C036}" dt="2020-10-23T13:33:40.413" v="17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3FEB8CB-6D16-41BA-B754-37356456C036}" dt="2020-10-23T13:49:39.979" v="20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3FEB8CB-6D16-41BA-B754-37356456C036}" dt="2020-10-23T13:48:44.332" v="191" actId="20577"/>
        <pc:sldMkLst>
          <pc:docMk/>
          <pc:sldMk cId="3867902015" sldId="271"/>
        </pc:sldMkLst>
        <pc:spChg chg="mod">
          <ac:chgData name="Roman Coretchi" userId="0ad885832603583f" providerId="LiveId" clId="{53FEB8CB-6D16-41BA-B754-37356456C036}" dt="2020-10-23T13:48:44.332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48:35.124" v="18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52:29.643" v="248" actId="20577"/>
        <pc:sldMkLst>
          <pc:docMk/>
          <pc:sldMk cId="1616148053" sldId="349"/>
        </pc:sldMkLst>
        <pc:spChg chg="mod">
          <ac:chgData name="Roman Coretchi" userId="0ad885832603583f" providerId="LiveId" clId="{53FEB8CB-6D16-41BA-B754-37356456C036}" dt="2020-10-23T13:52:13.030" v="24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3FEB8CB-6D16-41BA-B754-37356456C036}" dt="2020-10-22T13:41:42.684" v="8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3FEB8CB-6D16-41BA-B754-37356456C036}" dt="2020-10-23T13:52:27.068" v="2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3FEB8CB-6D16-41BA-B754-37356456C036}" dt="2020-10-23T13:52:29.643" v="24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3FEB8CB-6D16-41BA-B754-37356456C036}" dt="2020-10-23T13:30:58.647" v="1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3FEB8CB-6D16-41BA-B754-37356456C036}" dt="2020-10-23T13:50:38.684" v="234" actId="20577"/>
        <pc:sldMkLst>
          <pc:docMk/>
          <pc:sldMk cId="3684957474" sldId="355"/>
        </pc:sldMkLst>
        <pc:spChg chg="mod">
          <ac:chgData name="Roman Coretchi" userId="0ad885832603583f" providerId="LiveId" clId="{53FEB8CB-6D16-41BA-B754-37356456C036}" dt="2020-10-23T13:50:38.684" v="2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3T13:50:23.819" v="2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3FEB8CB-6D16-41BA-B754-37356456C036}" dt="2020-10-23T13:50:10.804" v="21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49:59.300" v="20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Cahul</c:v>
                </c:pt>
                <c:pt idx="4">
                  <c:v>Strășeni</c:v>
                </c:pt>
                <c:pt idx="5">
                  <c:v>Edineț</c:v>
                </c:pt>
                <c:pt idx="6">
                  <c:v>Ungheni</c:v>
                </c:pt>
                <c:pt idx="7">
                  <c:v>Glodeni</c:v>
                </c:pt>
                <c:pt idx="8">
                  <c:v>Florești</c:v>
                </c:pt>
                <c:pt idx="9">
                  <c:v>Briceni</c:v>
                </c:pt>
                <c:pt idx="10">
                  <c:v>Călărași</c:v>
                </c:pt>
                <c:pt idx="11">
                  <c:v>Sîngerei</c:v>
                </c:pt>
                <c:pt idx="12">
                  <c:v>Anenii Noi</c:v>
                </c:pt>
                <c:pt idx="13">
                  <c:v>Cimișlia</c:v>
                </c:pt>
                <c:pt idx="14">
                  <c:v>Comrat</c:v>
                </c:pt>
                <c:pt idx="15">
                  <c:v>Cantemir</c:v>
                </c:pt>
                <c:pt idx="16">
                  <c:v>Nisporeni</c:v>
                </c:pt>
                <c:pt idx="17">
                  <c:v>Ocnița</c:v>
                </c:pt>
                <c:pt idx="18">
                  <c:v>Șoldănești</c:v>
                </c:pt>
                <c:pt idx="19">
                  <c:v>Dondușeni</c:v>
                </c:pt>
                <c:pt idx="20">
                  <c:v>Ialoveni</c:v>
                </c:pt>
                <c:pt idx="21">
                  <c:v>Ștefan Vodă</c:v>
                </c:pt>
                <c:pt idx="22">
                  <c:v>Rîșcani</c:v>
                </c:pt>
                <c:pt idx="23">
                  <c:v>Fălești</c:v>
                </c:pt>
                <c:pt idx="24">
                  <c:v>Vulcănești</c:v>
                </c:pt>
                <c:pt idx="25">
                  <c:v>Criuleni</c:v>
                </c:pt>
                <c:pt idx="26">
                  <c:v>Drochia</c:v>
                </c:pt>
                <c:pt idx="27">
                  <c:v>Leova</c:v>
                </c:pt>
                <c:pt idx="28">
                  <c:v>Rezina</c:v>
                </c:pt>
                <c:pt idx="29">
                  <c:v>Căușeni</c:v>
                </c:pt>
                <c:pt idx="30">
                  <c:v>Basarabeasca</c:v>
                </c:pt>
                <c:pt idx="31">
                  <c:v>Orhei</c:v>
                </c:pt>
                <c:pt idx="32">
                  <c:v>Soroca</c:v>
                </c:pt>
                <c:pt idx="33">
                  <c:v>Taraclia</c:v>
                </c:pt>
                <c:pt idx="34">
                  <c:v>Dubăsari</c:v>
                </c:pt>
                <c:pt idx="35">
                  <c:v>Hîncești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328</c:v>
                </c:pt>
                <c:pt idx="1">
                  <c:v>145</c:v>
                </c:pt>
                <c:pt idx="2">
                  <c:v>38</c:v>
                </c:pt>
                <c:pt idx="3">
                  <c:v>23</c:v>
                </c:pt>
                <c:pt idx="4">
                  <c:v>21</c:v>
                </c:pt>
                <c:pt idx="5">
                  <c:v>18</c:v>
                </c:pt>
                <c:pt idx="6">
                  <c:v>17</c:v>
                </c:pt>
                <c:pt idx="7">
                  <c:v>15</c:v>
                </c:pt>
                <c:pt idx="8">
                  <c:v>14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  <c:pt idx="12">
                  <c:v>12</c:v>
                </c:pt>
                <c:pt idx="13">
                  <c:v>12</c:v>
                </c:pt>
                <c:pt idx="14">
                  <c:v>12</c:v>
                </c:pt>
                <c:pt idx="15">
                  <c:v>11</c:v>
                </c:pt>
                <c:pt idx="16">
                  <c:v>11</c:v>
                </c:pt>
                <c:pt idx="17">
                  <c:v>11</c:v>
                </c:pt>
                <c:pt idx="18">
                  <c:v>11</c:v>
                </c:pt>
                <c:pt idx="19">
                  <c:v>9</c:v>
                </c:pt>
                <c:pt idx="20">
                  <c:v>9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7</c:v>
                </c:pt>
                <c:pt idx="25">
                  <c:v>6</c:v>
                </c:pt>
                <c:pt idx="26">
                  <c:v>6</c:v>
                </c:pt>
                <c:pt idx="27">
                  <c:v>6</c:v>
                </c:pt>
                <c:pt idx="28">
                  <c:v>6</c:v>
                </c:pt>
                <c:pt idx="29">
                  <c:v>5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3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Лист1!$A$2:$A$231</c:f>
              <c:strCache>
                <c:ptCount val="230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</c:strCache>
            </c:strRef>
          </c:cat>
          <c:val>
            <c:numRef>
              <c:f>Лист1!$B$2:$B$231</c:f>
              <c:numCache>
                <c:formatCode>General</c:formatCode>
                <c:ptCount val="23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Лист1!$A$2:$A$178</c:f>
              <c:strCache>
                <c:ptCount val="177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</c:strCache>
            </c:strRef>
          </c:cat>
          <c:val>
            <c:numRef>
              <c:f>Лист1!$B$2:$B$178</c:f>
              <c:numCache>
                <c:formatCode>General</c:formatCode>
                <c:ptCount val="17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</a:t>
            </a:r>
            <a:r>
              <a:rPr lang="en-US" dirty="0"/>
              <a:t>4</a:t>
            </a:r>
            <a:r>
              <a:rPr lang="ro-RO" dirty="0"/>
              <a:t>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6.614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4.176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1.090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1.348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17.701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r>
                  <a:rPr lang="en-US" b="1" dirty="0"/>
                  <a:t>1</a:t>
                </a:r>
                <a:r>
                  <a:rPr lang="ro-RO" b="1" dirty="0"/>
                  <a:t>.</a:t>
                </a:r>
                <a:r>
                  <a:rPr lang="en-US" b="1" dirty="0"/>
                  <a:t>089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33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3.279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3.636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353.697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3023168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5631818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51.719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8522964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855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5404</TotalTime>
  <Words>196</Words>
  <Application>Microsoft Office PowerPoint</Application>
  <PresentationFormat>Particularizare</PresentationFormat>
  <Paragraphs>69</Paragraphs>
  <Slides>12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6.614 Persoane revenite în țară (24H)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Galaicu Valeriu</cp:lastModifiedBy>
  <cp:revision>667</cp:revision>
  <dcterms:modified xsi:type="dcterms:W3CDTF">2020-10-24T13:48:27Z</dcterms:modified>
</cp:coreProperties>
</file>