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7" d="100"/>
          <a:sy n="37" d="100"/>
        </p:scale>
        <p:origin x="498" y="5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C5D27F-65DC-40FA-9FC0-5F20510ED6A2}"/>
    <pc:docChg chg="modSld">
      <pc:chgData name="Roman Coretchi" userId="0ad885832603583f" providerId="LiveId" clId="{B7C5D27F-65DC-40FA-9FC0-5F20510ED6A2}" dt="2020-10-24T12:56:54.590" v="119" actId="20577"/>
      <pc:docMkLst>
        <pc:docMk/>
      </pc:docMkLst>
      <pc:sldChg chg="modSp mod">
        <pc:chgData name="Roman Coretchi" userId="0ad885832603583f" providerId="LiveId" clId="{B7C5D27F-65DC-40FA-9FC0-5F20510ED6A2}" dt="2020-10-24T12:34:50.534" v="1" actId="20577"/>
        <pc:sldMkLst>
          <pc:docMk/>
          <pc:sldMk cId="0" sldId="256"/>
        </pc:sldMkLst>
        <pc:spChg chg="mod">
          <ac:chgData name="Roman Coretchi" userId="0ad885832603583f" providerId="LiveId" clId="{B7C5D27F-65DC-40FA-9FC0-5F20510ED6A2}" dt="2020-10-24T12:34:50.53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56:24.926" v="117" actId="20577"/>
        <pc:sldMkLst>
          <pc:docMk/>
          <pc:sldMk cId="0" sldId="257"/>
        </pc:sldMkLst>
        <pc:spChg chg="mod">
          <ac:chgData name="Roman Coretchi" userId="0ad885832603583f" providerId="LiveId" clId="{B7C5D27F-65DC-40FA-9FC0-5F20510ED6A2}" dt="2020-10-24T12:56:24.926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35:03.104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23.681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01.544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B7C5D27F-65DC-40FA-9FC0-5F20510ED6A2}" dt="2020-10-24T12:46:50.177" v="107" actId="20577"/>
        <pc:sldMkLst>
          <pc:docMk/>
          <pc:sldMk cId="0" sldId="265"/>
        </pc:sldMkLst>
        <pc:spChg chg="mod">
          <ac:chgData name="Roman Coretchi" userId="0ad885832603583f" providerId="LiveId" clId="{B7C5D27F-65DC-40FA-9FC0-5F20510ED6A2}" dt="2020-10-24T12:46:50.177" v="10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B7C5D27F-65DC-40FA-9FC0-5F20510ED6A2}" dt="2020-10-24T12:45:28.705" v="9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B7C5D27F-65DC-40FA-9FC0-5F20510ED6A2}" dt="2020-10-24T12:45:36.670" v="10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B7C5D27F-65DC-40FA-9FC0-5F20510ED6A2}" dt="2020-10-24T12:45:10.144" v="8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36:40.286" v="27"/>
        <pc:sldMkLst>
          <pc:docMk/>
          <pc:sldMk cId="1648524542" sldId="266"/>
        </pc:sldMkLst>
        <pc:graphicFrameChg chg="mod">
          <ac:chgData name="Roman Coretchi" userId="0ad885832603583f" providerId="LiveId" clId="{B7C5D27F-65DC-40FA-9FC0-5F20510ED6A2}" dt="2020-10-24T12:36:40.286" v="2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B7C5D27F-65DC-40FA-9FC0-5F20510ED6A2}" dt="2020-10-24T12:39:26.431" v="4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C5D27F-65DC-40FA-9FC0-5F20510ED6A2}" dt="2020-10-24T12:55:53.791" v="111" actId="20577"/>
        <pc:sldMkLst>
          <pc:docMk/>
          <pc:sldMk cId="65833316" sldId="269"/>
        </pc:sldMkLst>
        <pc:spChg chg="mod">
          <ac:chgData name="Roman Coretchi" userId="0ad885832603583f" providerId="LiveId" clId="{B7C5D27F-65DC-40FA-9FC0-5F20510ED6A2}" dt="2020-10-24T12:55:53.791" v="11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B7C5D27F-65DC-40FA-9FC0-5F20510ED6A2}" dt="2020-10-24T12:56:54.590" v="119" actId="20577"/>
        <pc:sldMkLst>
          <pc:docMk/>
          <pc:sldMk cId="3246520108" sldId="270"/>
        </pc:sldMkLst>
        <pc:spChg chg="mod">
          <ac:chgData name="Roman Coretchi" userId="0ad885832603583f" providerId="LiveId" clId="{B7C5D27F-65DC-40FA-9FC0-5F20510ED6A2}" dt="2020-10-24T12:56:54.590" v="11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C5D27F-65DC-40FA-9FC0-5F20510ED6A2}" dt="2020-10-24T12:38:38.091" v="31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B7C5D27F-65DC-40FA-9FC0-5F20510ED6A2}" dt="2020-10-24T12:39:05.873" v="41" actId="20577"/>
        <pc:sldMkLst>
          <pc:docMk/>
          <pc:sldMk cId="3867902015" sldId="271"/>
        </pc:sldMkLst>
        <pc:spChg chg="mod">
          <ac:chgData name="Roman Coretchi" userId="0ad885832603583f" providerId="LiveId" clId="{B7C5D27F-65DC-40FA-9FC0-5F20510ED6A2}" dt="2020-10-24T12:39:05.873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C5D27F-65DC-40FA-9FC0-5F20510ED6A2}" dt="2020-10-24T12:38:58.489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C5D27F-65DC-40FA-9FC0-5F20510ED6A2}" dt="2020-10-24T12:41:15.753" v="79" actId="20577"/>
        <pc:sldMkLst>
          <pc:docMk/>
          <pc:sldMk cId="1616148053" sldId="349"/>
        </pc:sldMkLst>
        <pc:spChg chg="mod">
          <ac:chgData name="Roman Coretchi" userId="0ad885832603583f" providerId="LiveId" clId="{B7C5D27F-65DC-40FA-9FC0-5F20510ED6A2}" dt="2020-10-24T12:40:58.181" v="7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C5D27F-65DC-40FA-9FC0-5F20510ED6A2}" dt="2020-10-24T12:41:02.817" v="7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C5D27F-65DC-40FA-9FC0-5F20510ED6A2}" dt="2020-10-24T12:41:09.385" v="7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C5D27F-65DC-40FA-9FC0-5F20510ED6A2}" dt="2020-10-24T12:41:15.753" v="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B7C5D27F-65DC-40FA-9FC0-5F20510ED6A2}" dt="2020-10-24T12:35:42.569" v="1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B7C5D27F-65DC-40FA-9FC0-5F20510ED6A2}" dt="2020-10-24T12:40:31.098" v="68" actId="6549"/>
        <pc:sldMkLst>
          <pc:docMk/>
          <pc:sldMk cId="3684957474" sldId="355"/>
        </pc:sldMkLst>
        <pc:spChg chg="mod">
          <ac:chgData name="Roman Coretchi" userId="0ad885832603583f" providerId="LiveId" clId="{B7C5D27F-65DC-40FA-9FC0-5F20510ED6A2}" dt="2020-10-24T12:40:31.098" v="68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40:20.409" v="6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C5D27F-65DC-40FA-9FC0-5F20510ED6A2}" dt="2020-10-24T12:40:06.777" v="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9:58.057" v="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3T13:52:29.643" v="248" actId="20577"/>
      <pc:docMkLst>
        <pc:docMk/>
      </pc:docMkLst>
      <pc:sldChg chg="modSp mod">
        <pc:chgData name="Roman Coretchi" userId="0ad885832603583f" providerId="LiveId" clId="{53FEB8CB-6D16-41BA-B754-37356456C036}" dt="2020-10-23T13:34:11.489" v="175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3T13:34:11.489" v="17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3T13:51:01.901" v="240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3T13:51:01.901" v="24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1:32.629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0:39.462" v="12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3T13:33:26.262" v="17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3T13:33:01.942" v="16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3T13:33:08.900" v="16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3T13:33:26.262" v="17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3T13:32:50.968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3T13:32:04.906" v="143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3T13:49:04.473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3T13:36:31.380" v="179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3T13:36:29.068" v="1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36:31.380" v="17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49:39.979" v="20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3T13:33:40.413" v="1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3T13:49:39.979" v="20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3T13:48:44.332" v="191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3T13:48:44.332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48:35.124" v="18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52:29.643" v="24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3T13:52:13.030" v="24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3T13:52:27.068" v="2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3FEB8CB-6D16-41BA-B754-37356456C036}" dt="2020-10-23T13:52:29.643" v="24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3T13:30:58.647" v="1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3T13:50:38.684" v="234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3T13:50:38.684" v="2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3T13:50:23.819" v="2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3T13:50:10.804" v="21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49:59.300" v="20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E055A3F-CB57-4DD7-95FA-5569B483FA71}"/>
    <pc:docChg chg="modSld">
      <pc:chgData name="Roman Coretchi" userId="0ad885832603583f" providerId="LiveId" clId="{CE055A3F-CB57-4DD7-95FA-5569B483FA71}" dt="2020-10-30T15:09:05.784" v="553" actId="20577"/>
      <pc:docMkLst>
        <pc:docMk/>
      </pc:docMkLst>
      <pc:sldChg chg="modSp mod">
        <pc:chgData name="Roman Coretchi" userId="0ad885832603583f" providerId="LiveId" clId="{CE055A3F-CB57-4DD7-95FA-5569B483FA71}" dt="2020-10-30T14:34:03.255" v="430" actId="20577"/>
        <pc:sldMkLst>
          <pc:docMk/>
          <pc:sldMk cId="0" sldId="256"/>
        </pc:sldMkLst>
        <pc:spChg chg="mod">
          <ac:chgData name="Roman Coretchi" userId="0ad885832603583f" providerId="LiveId" clId="{CE055A3F-CB57-4DD7-95FA-5569B483FA71}" dt="2020-10-30T14:34:03.255" v="43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0-30T14:43:07.931" v="511" actId="20577"/>
        <pc:sldMkLst>
          <pc:docMk/>
          <pc:sldMk cId="0" sldId="257"/>
        </pc:sldMkLst>
        <pc:spChg chg="mod">
          <ac:chgData name="Roman Coretchi" userId="0ad885832603583f" providerId="LiveId" clId="{CE055A3F-CB57-4DD7-95FA-5569B483FA71}" dt="2020-10-30T14:43:07.931" v="51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30T14:34:16.468" v="432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CE055A3F-CB57-4DD7-95FA-5569B483FA71}" dt="2020-10-30T14:42:38.901" v="50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E055A3F-CB57-4DD7-95FA-5569B483FA71}" dt="2020-10-30T14:42:20.334" v="49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E055A3F-CB57-4DD7-95FA-5569B483FA71}" dt="2020-10-30T14:36:09.495" v="466" actId="20577"/>
        <pc:sldMkLst>
          <pc:docMk/>
          <pc:sldMk cId="0" sldId="265"/>
        </pc:sldMkLst>
        <pc:spChg chg="mod">
          <ac:chgData name="Roman Coretchi" userId="0ad885832603583f" providerId="LiveId" clId="{CE055A3F-CB57-4DD7-95FA-5569B483FA71}" dt="2020-10-30T14:35:54.217" v="45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CE055A3F-CB57-4DD7-95FA-5569B483FA71}" dt="2020-10-30T14:36:02.805" v="46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CE055A3F-CB57-4DD7-95FA-5569B483FA71}" dt="2020-10-30T14:36:09.495" v="46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CE055A3F-CB57-4DD7-95FA-5569B483FA71}" dt="2020-10-30T14:35:30.282" v="44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0-30T14:43:56.318" v="516" actId="27918"/>
        <pc:sldMkLst>
          <pc:docMk/>
          <pc:sldMk cId="1648524542" sldId="266"/>
        </pc:sldMkLst>
        <pc:graphicFrameChg chg="mod">
          <ac:chgData name="Roman Coretchi" userId="0ad885832603583f" providerId="LiveId" clId="{CE055A3F-CB57-4DD7-95FA-5569B483FA71}" dt="2020-10-26T13:57:32.629" v="8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0-30T14:39:42.955" v="489"/>
        <pc:sldMkLst>
          <pc:docMk/>
          <pc:sldMk cId="2376992354" sldId="268"/>
        </pc:sldMkLst>
        <pc:graphicFrameChg chg="mod">
          <ac:chgData name="Roman Coretchi" userId="0ad885832603583f" providerId="LiveId" clId="{CE055A3F-CB57-4DD7-95FA-5569B483FA71}" dt="2020-10-30T14:39:42.955" v="489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0-30T14:35:10.736" v="438" actId="20577"/>
        <pc:sldMkLst>
          <pc:docMk/>
          <pc:sldMk cId="65833316" sldId="269"/>
        </pc:sldMkLst>
        <pc:spChg chg="mod">
          <ac:chgData name="Roman Coretchi" userId="0ad885832603583f" providerId="LiveId" clId="{CE055A3F-CB57-4DD7-95FA-5569B483FA71}" dt="2020-10-30T14:35:08.367" v="4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0-30T14:35:10.736" v="4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0-30T14:37:37.235" v="474" actId="20577"/>
        <pc:sldMkLst>
          <pc:docMk/>
          <pc:sldMk cId="3246520108" sldId="270"/>
        </pc:sldMkLst>
        <pc:spChg chg="mod">
          <ac:chgData name="Roman Coretchi" userId="0ad885832603583f" providerId="LiveId" clId="{CE055A3F-CB57-4DD7-95FA-5569B483FA71}" dt="2020-10-30T14:37:37.235" v="47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E055A3F-CB57-4DD7-95FA-5569B483FA71}" dt="2020-10-30T14:37:25.848" v="47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E055A3F-CB57-4DD7-95FA-5569B483FA71}" dt="2020-10-30T14:38:52.590" v="482" actId="20577"/>
        <pc:sldMkLst>
          <pc:docMk/>
          <pc:sldMk cId="3867902015" sldId="271"/>
        </pc:sldMkLst>
        <pc:spChg chg="mod">
          <ac:chgData name="Roman Coretchi" userId="0ad885832603583f" providerId="LiveId" clId="{CE055A3F-CB57-4DD7-95FA-5569B483FA71}" dt="2020-10-30T14:38:52.590" v="48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0-30T14:38:43.650" v="47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0-30T15:09:05.784" v="553" actId="20577"/>
        <pc:sldMkLst>
          <pc:docMk/>
          <pc:sldMk cId="1616148053" sldId="349"/>
        </pc:sldMkLst>
        <pc:spChg chg="mod">
          <ac:chgData name="Roman Coretchi" userId="0ad885832603583f" providerId="LiveId" clId="{CE055A3F-CB57-4DD7-95FA-5569B483FA71}" dt="2020-10-30T15:08:56.696" v="54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E055A3F-CB57-4DD7-95FA-5569B483FA71}" dt="2020-10-30T15:08:59.080" v="54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E055A3F-CB57-4DD7-95FA-5569B483FA71}" dt="2020-10-30T15:09:02.294" v="55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E055A3F-CB57-4DD7-95FA-5569B483FA71}" dt="2020-10-30T15:09:05.784" v="55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E055A3F-CB57-4DD7-95FA-5569B483FA71}" dt="2020-10-30T14:41:52.688" v="49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E055A3F-CB57-4DD7-95FA-5569B483FA71}" dt="2020-10-30T15:08:37.495" v="544" actId="20577"/>
        <pc:sldMkLst>
          <pc:docMk/>
          <pc:sldMk cId="3684957474" sldId="355"/>
        </pc:sldMkLst>
        <pc:spChg chg="mod">
          <ac:chgData name="Roman Coretchi" userId="0ad885832603583f" providerId="LiveId" clId="{CE055A3F-CB57-4DD7-95FA-5569B483FA71}" dt="2020-10-30T15:08:37.495" v="54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30T15:08:24.837" v="54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E055A3F-CB57-4DD7-95FA-5569B483FA71}" dt="2020-10-30T15:08:04.596" v="53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E055A3F-CB57-4DD7-95FA-5569B483FA71}" dt="2020-10-30T15:07:54.541" v="5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Bălți</c:v>
                </c:pt>
                <c:pt idx="4">
                  <c:v>Cahul</c:v>
                </c:pt>
                <c:pt idx="5">
                  <c:v>Florești</c:v>
                </c:pt>
                <c:pt idx="6">
                  <c:v>Nisporeni</c:v>
                </c:pt>
                <c:pt idx="7">
                  <c:v>Edineț</c:v>
                </c:pt>
                <c:pt idx="8">
                  <c:v>Briceni</c:v>
                </c:pt>
                <c:pt idx="9">
                  <c:v>Glodeni</c:v>
                </c:pt>
                <c:pt idx="10">
                  <c:v>Dondușeni</c:v>
                </c:pt>
                <c:pt idx="11">
                  <c:v>Anenii Noi</c:v>
                </c:pt>
                <c:pt idx="12">
                  <c:v>Drochia</c:v>
                </c:pt>
                <c:pt idx="13">
                  <c:v>Fălești</c:v>
                </c:pt>
                <c:pt idx="14">
                  <c:v>Criuleni</c:v>
                </c:pt>
                <c:pt idx="15">
                  <c:v>Telenești</c:v>
                </c:pt>
                <c:pt idx="16">
                  <c:v>Călărași</c:v>
                </c:pt>
                <c:pt idx="17">
                  <c:v>Orhei</c:v>
                </c:pt>
                <c:pt idx="18">
                  <c:v>Sîngerei</c:v>
                </c:pt>
                <c:pt idx="19">
                  <c:v>Cantemir</c:v>
                </c:pt>
                <c:pt idx="20">
                  <c:v>Rîșcani</c:v>
                </c:pt>
                <c:pt idx="21">
                  <c:v>Strășeni</c:v>
                </c:pt>
                <c:pt idx="22">
                  <c:v>Leova</c:v>
                </c:pt>
                <c:pt idx="23">
                  <c:v>Soroca</c:v>
                </c:pt>
                <c:pt idx="24">
                  <c:v>Comrat</c:v>
                </c:pt>
                <c:pt idx="25">
                  <c:v>Hîncești</c:v>
                </c:pt>
                <c:pt idx="26">
                  <c:v>Taraclia</c:v>
                </c:pt>
                <c:pt idx="27">
                  <c:v>Ocnița</c:v>
                </c:pt>
                <c:pt idx="28">
                  <c:v>Căușeni</c:v>
                </c:pt>
                <c:pt idx="29">
                  <c:v>Ungheni</c:v>
                </c:pt>
                <c:pt idx="30">
                  <c:v>Ceadîr-Lunga</c:v>
                </c:pt>
                <c:pt idx="31">
                  <c:v>Basarabeasca</c:v>
                </c:pt>
                <c:pt idx="32">
                  <c:v>Rezina</c:v>
                </c:pt>
                <c:pt idx="33">
                  <c:v>Șoldănești</c:v>
                </c:pt>
                <c:pt idx="34">
                  <c:v>Ștefan Vodă</c:v>
                </c:pt>
                <c:pt idx="35">
                  <c:v>Vulcănești</c:v>
                </c:pt>
                <c:pt idx="36">
                  <c:v>Dubăsari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402</c:v>
                </c:pt>
                <c:pt idx="1">
                  <c:v>160</c:v>
                </c:pt>
                <c:pt idx="2">
                  <c:v>32</c:v>
                </c:pt>
                <c:pt idx="3">
                  <c:v>30</c:v>
                </c:pt>
                <c:pt idx="4">
                  <c:v>30</c:v>
                </c:pt>
                <c:pt idx="5">
                  <c:v>28</c:v>
                </c:pt>
                <c:pt idx="6">
                  <c:v>27</c:v>
                </c:pt>
                <c:pt idx="7">
                  <c:v>24</c:v>
                </c:pt>
                <c:pt idx="8">
                  <c:v>19</c:v>
                </c:pt>
                <c:pt idx="9">
                  <c:v>16</c:v>
                </c:pt>
                <c:pt idx="10">
                  <c:v>15</c:v>
                </c:pt>
                <c:pt idx="11">
                  <c:v>14</c:v>
                </c:pt>
                <c:pt idx="12">
                  <c:v>13</c:v>
                </c:pt>
                <c:pt idx="13">
                  <c:v>13</c:v>
                </c:pt>
                <c:pt idx="14">
                  <c:v>12</c:v>
                </c:pt>
                <c:pt idx="15">
                  <c:v>12</c:v>
                </c:pt>
                <c:pt idx="16">
                  <c:v>11</c:v>
                </c:pt>
                <c:pt idx="17">
                  <c:v>11</c:v>
                </c:pt>
                <c:pt idx="18">
                  <c:v>11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7</c:v>
                </c:pt>
                <c:pt idx="23">
                  <c:v>7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Лист1!$A$2:$A$237</c:f>
              <c:strCache>
                <c:ptCount val="23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</c:strCache>
            </c:strRef>
          </c:cat>
          <c:val>
            <c:numRef>
              <c:f>Лист1!$B$2:$B$237</c:f>
              <c:numCache>
                <c:formatCode>General</c:formatCode>
                <c:ptCount val="23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Лист1!$A$3:$A$184</c:f>
              <c:strCache>
                <c:ptCount val="182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</c:strCache>
            </c:strRef>
          </c:cat>
          <c:val>
            <c:numRef>
              <c:f>Лист1!$B$3:$B$184</c:f>
              <c:numCache>
                <c:formatCode>General</c:formatCode>
                <c:ptCount val="182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6.384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4.103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1.326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955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18.245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75</a:t>
                </a:r>
                <a:r>
                  <a:rPr lang="en-US" b="1" dirty="0"/>
                  <a:t>.2</a:t>
                </a:r>
                <a:r>
                  <a:rPr lang="ro-RO" b="1" dirty="0"/>
                  <a:t>01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968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4</a:t>
                </a:r>
                <a:r>
                  <a:rPr lang="ro-RO" b="1" dirty="0"/>
                  <a:t>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370.107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1987794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1981313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55.1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69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0717756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</a:t>
                </a:r>
                <a:r>
                  <a:rPr lang="ro-RO" b="1" dirty="0"/>
                  <a:t>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</a:t>
            </a:r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789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5470</TotalTime>
  <Words>279</Words>
  <Application>Microsoft Office PowerPoint</Application>
  <PresentationFormat>Произвольный</PresentationFormat>
  <Paragraphs>146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6.384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674</cp:revision>
  <dcterms:modified xsi:type="dcterms:W3CDTF">2020-10-30T15:09:19Z</dcterms:modified>
</cp:coreProperties>
</file>