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22" d="100"/>
          <a:sy n="22" d="100"/>
        </p:scale>
        <p:origin x="100" y="2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27DABE88-01A4-490E-92CE-1A7856429F91}"/>
    <pc:docChg chg="undo custSel modSld">
      <pc:chgData name="Roman Coretchi" userId="0ad885832603583f" providerId="LiveId" clId="{27DABE88-01A4-490E-92CE-1A7856429F91}" dt="2020-10-11T12:52:59.345" v="134" actId="20577"/>
      <pc:docMkLst>
        <pc:docMk/>
      </pc:docMkLst>
      <pc:sldChg chg="modSp mod">
        <pc:chgData name="Roman Coretchi" userId="0ad885832603583f" providerId="LiveId" clId="{27DABE88-01A4-490E-92CE-1A7856429F91}" dt="2020-10-11T12:44:21.786" v="1" actId="20577"/>
        <pc:sldMkLst>
          <pc:docMk/>
          <pc:sldMk cId="0" sldId="256"/>
        </pc:sldMkLst>
        <pc:spChg chg="mod">
          <ac:chgData name="Roman Coretchi" userId="0ad885832603583f" providerId="LiveId" clId="{27DABE88-01A4-490E-92CE-1A7856429F91}" dt="2020-10-11T12:44:21.78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7DABE88-01A4-490E-92CE-1A7856429F91}" dt="2020-10-11T12:48:36.658" v="70" actId="20577"/>
        <pc:sldMkLst>
          <pc:docMk/>
          <pc:sldMk cId="0" sldId="257"/>
        </pc:sldMkLst>
        <pc:spChg chg="mod">
          <ac:chgData name="Roman Coretchi" userId="0ad885832603583f" providerId="LiveId" clId="{27DABE88-01A4-490E-92CE-1A7856429F91}" dt="2020-10-11T12:48:36.658" v="7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44:36.25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53.345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32.81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7DABE88-01A4-490E-92CE-1A7856429F91}" dt="2020-10-11T12:49:38.328" v="96" actId="20577"/>
        <pc:sldMkLst>
          <pc:docMk/>
          <pc:sldMk cId="0" sldId="265"/>
        </pc:sldMkLst>
        <pc:spChg chg="mod">
          <ac:chgData name="Roman Coretchi" userId="0ad885832603583f" providerId="LiveId" clId="{27DABE88-01A4-490E-92CE-1A7856429F91}" dt="2020-10-11T12:49:19.946" v="84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7DABE88-01A4-490E-92CE-1A7856429F91}" dt="2020-10-11T12:49:27.897" v="8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7DABE88-01A4-490E-92CE-1A7856429F91}" dt="2020-10-11T12:49:38.328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7DABE88-01A4-490E-92CE-1A7856429F91}" dt="2020-10-11T12:49:11.012" v="78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27DABE88-01A4-490E-92CE-1A7856429F91}" dt="2020-10-11T12:45:56.45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27DABE88-01A4-490E-92CE-1A7856429F91}" dt="2020-10-11T12:47:42.732" v="5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7DABE88-01A4-490E-92CE-1A7856429F91}" dt="2020-10-11T12:47:18.818" v="54" actId="20577"/>
        <pc:sldMkLst>
          <pc:docMk/>
          <pc:sldMk cId="65833316" sldId="269"/>
        </pc:sldMkLst>
        <pc:spChg chg="mod">
          <ac:chgData name="Roman Coretchi" userId="0ad885832603583f" providerId="LiveId" clId="{27DABE88-01A4-490E-92CE-1A7856429F91}" dt="2020-10-11T12:47:15.737" v="5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7:18.818" v="5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6:45.962" v="47" actId="20577"/>
        <pc:sldMkLst>
          <pc:docMk/>
          <pc:sldMk cId="3246520108" sldId="270"/>
        </pc:sldMkLst>
        <pc:spChg chg="mod">
          <ac:chgData name="Roman Coretchi" userId="0ad885832603583f" providerId="LiveId" clId="{27DABE88-01A4-490E-92CE-1A7856429F91}" dt="2020-10-11T12:46:45.962" v="47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8:28.789" v="66" actId="6549"/>
        <pc:sldMkLst>
          <pc:docMk/>
          <pc:sldMk cId="3867902015" sldId="271"/>
        </pc:sldMkLst>
        <pc:spChg chg="mod">
          <ac:chgData name="Roman Coretchi" userId="0ad885832603583f" providerId="LiveId" clId="{27DABE88-01A4-490E-92CE-1A7856429F91}" dt="2020-10-11T12:48:28.789" v="66" actId="6549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6:24.185" v="3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52:37.954" v="128" actId="20577"/>
        <pc:sldMkLst>
          <pc:docMk/>
          <pc:sldMk cId="1616148053" sldId="349"/>
        </pc:sldMkLst>
        <pc:spChg chg="mod">
          <ac:chgData name="Roman Coretchi" userId="0ad885832603583f" providerId="LiveId" clId="{27DABE88-01A4-490E-92CE-1A7856429F91}" dt="2020-10-11T12:52:25.210" v="12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7DABE88-01A4-490E-92CE-1A7856429F91}" dt="2020-10-11T12:52:31.354" v="1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7DABE88-01A4-490E-92CE-1A7856429F91}" dt="2020-10-11T12:52:34.314" v="12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7DABE88-01A4-490E-92CE-1A7856429F91}" dt="2020-10-11T12:52:37.954" v="12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7DABE88-01A4-490E-92CE-1A7856429F91}" dt="2020-10-11T12:45:18.639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7DABE88-01A4-490E-92CE-1A7856429F91}" dt="2020-10-11T12:52:59.345" v="134" actId="20577"/>
        <pc:sldMkLst>
          <pc:docMk/>
          <pc:sldMk cId="3684957474" sldId="355"/>
        </pc:sldMkLst>
        <pc:spChg chg="mod">
          <ac:chgData name="Roman Coretchi" userId="0ad885832603583f" providerId="LiveId" clId="{27DABE88-01A4-490E-92CE-1A7856429F91}" dt="2020-10-11T12:52:59.345" v="13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51:19.242" v="11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7DABE88-01A4-490E-92CE-1A7856429F91}" dt="2020-10-11T12:50:58.483" v="10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50:43.546" v="10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E932935-EA23-401B-A34C-2B6C375F1791}"/>
    <pc:docChg chg="modSld">
      <pc:chgData name="Roman Coretchi" userId="0ad885832603583f" providerId="LiveId" clId="{DE932935-EA23-401B-A34C-2B6C375F1791}" dt="2020-10-16T14:17:33.054" v="112" actId="20577"/>
      <pc:docMkLst>
        <pc:docMk/>
      </pc:docMkLst>
      <pc:sldChg chg="modSp mod">
        <pc:chgData name="Roman Coretchi" userId="0ad885832603583f" providerId="LiveId" clId="{DE932935-EA23-401B-A34C-2B6C375F1791}" dt="2020-10-16T13:47:56.573" v="1" actId="20577"/>
        <pc:sldMkLst>
          <pc:docMk/>
          <pc:sldMk cId="0" sldId="256"/>
        </pc:sldMkLst>
        <pc:spChg chg="mod">
          <ac:chgData name="Roman Coretchi" userId="0ad885832603583f" providerId="LiveId" clId="{DE932935-EA23-401B-A34C-2B6C375F1791}" dt="2020-10-16T13:47:56.57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E932935-EA23-401B-A34C-2B6C375F1791}" dt="2020-10-16T13:53:02.386" v="71" actId="20577"/>
        <pc:sldMkLst>
          <pc:docMk/>
          <pc:sldMk cId="0" sldId="257"/>
        </pc:sldMkLst>
        <pc:spChg chg="mod">
          <ac:chgData name="Roman Coretchi" userId="0ad885832603583f" providerId="LiveId" clId="{DE932935-EA23-401B-A34C-2B6C375F1791}" dt="2020-10-16T13:53:02.386" v="7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3:48:08.244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19.715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01.57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E932935-EA23-401B-A34C-2B6C375F1791}" dt="2020-10-16T13:52:12.818" v="67" actId="20577"/>
        <pc:sldMkLst>
          <pc:docMk/>
          <pc:sldMk cId="0" sldId="265"/>
        </pc:sldMkLst>
        <pc:spChg chg="mod">
          <ac:chgData name="Roman Coretchi" userId="0ad885832603583f" providerId="LiveId" clId="{DE932935-EA23-401B-A34C-2B6C375F1791}" dt="2020-10-16T13:51:55.851" v="5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E932935-EA23-401B-A34C-2B6C375F1791}" dt="2020-10-16T13:52:02.339" v="6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E932935-EA23-401B-A34C-2B6C375F1791}" dt="2020-10-16T13:52:12.818" v="6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E932935-EA23-401B-A34C-2B6C375F1791}" dt="2020-10-16T13:51:48.431" v="5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E932935-EA23-401B-A34C-2B6C375F1791}" dt="2020-10-16T13:49:14.007" v="23" actId="27918"/>
        <pc:sldMkLst>
          <pc:docMk/>
          <pc:sldMk cId="1648524542" sldId="266"/>
        </pc:sldMkLst>
      </pc:sldChg>
      <pc:sldChg chg="mod">
        <pc:chgData name="Roman Coretchi" userId="0ad885832603583f" providerId="LiveId" clId="{DE932935-EA23-401B-A34C-2B6C375F1791}" dt="2020-10-16T13:50:25.461" v="3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E932935-EA23-401B-A34C-2B6C375F1791}" dt="2020-10-16T13:50:54.990" v="45" actId="20577"/>
        <pc:sldMkLst>
          <pc:docMk/>
          <pc:sldMk cId="65833316" sldId="269"/>
        </pc:sldMkLst>
        <pc:spChg chg="mod">
          <ac:chgData name="Roman Coretchi" userId="0ad885832603583f" providerId="LiveId" clId="{DE932935-EA23-401B-A34C-2B6C375F1791}" dt="2020-10-16T13:50:52.263" v="4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50:54.990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51:25.855" v="51" actId="20577"/>
        <pc:sldMkLst>
          <pc:docMk/>
          <pc:sldMk cId="3246520108" sldId="270"/>
        </pc:sldMkLst>
        <pc:spChg chg="mod">
          <ac:chgData name="Roman Coretchi" userId="0ad885832603583f" providerId="LiveId" clId="{DE932935-EA23-401B-A34C-2B6C375F1791}" dt="2020-10-16T13:51:16.722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E932935-EA23-401B-A34C-2B6C375F1791}" dt="2020-10-16T13:51:25.855" v="51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49:57.933" v="33" actId="20577"/>
        <pc:sldMkLst>
          <pc:docMk/>
          <pc:sldMk cId="3867902015" sldId="271"/>
        </pc:sldMkLst>
        <pc:spChg chg="mod">
          <ac:chgData name="Roman Coretchi" userId="0ad885832603583f" providerId="LiveId" clId="{DE932935-EA23-401B-A34C-2B6C375F1791}" dt="2020-10-16T13:49:57.933" v="3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49:52.749" v="2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4:17:33.054" v="112" actId="20577"/>
        <pc:sldMkLst>
          <pc:docMk/>
          <pc:sldMk cId="1616148053" sldId="349"/>
        </pc:sldMkLst>
        <pc:spChg chg="mod">
          <ac:chgData name="Roman Coretchi" userId="0ad885832603583f" providerId="LiveId" clId="{DE932935-EA23-401B-A34C-2B6C375F1791}" dt="2020-10-16T14:17:18.947" v="10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E932935-EA23-401B-A34C-2B6C375F1791}" dt="2020-10-16T14:17:23.191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E932935-EA23-401B-A34C-2B6C375F1791}" dt="2020-10-16T14:17:27.6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E932935-EA23-401B-A34C-2B6C375F1791}" dt="2020-10-16T14:17:33.054" v="11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E932935-EA23-401B-A34C-2B6C375F1791}" dt="2020-10-16T13:48:40.753" v="1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E932935-EA23-401B-A34C-2B6C375F1791}" dt="2020-10-16T14:17:08.956" v="101" actId="20577"/>
        <pc:sldMkLst>
          <pc:docMk/>
          <pc:sldMk cId="3684957474" sldId="355"/>
        </pc:sldMkLst>
        <pc:spChg chg="mod">
          <ac:chgData name="Roman Coretchi" userId="0ad885832603583f" providerId="LiveId" clId="{DE932935-EA23-401B-A34C-2B6C375F1791}" dt="2020-10-16T14:17:08.956" v="10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4:16:47.756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E932935-EA23-401B-A34C-2B6C375F1791}" dt="2020-10-16T14:16:35.883" v="89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4:16:22.414" v="8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869E4ED-EDA0-49BC-828D-FD2F8C432B44}"/>
    <pc:docChg chg="modSld">
      <pc:chgData name="Roman Coretchi" userId="0ad885832603583f" providerId="LiveId" clId="{7869E4ED-EDA0-49BC-828D-FD2F8C432B44}" dt="2020-10-13T13:44:50.442" v="117" actId="20577"/>
      <pc:docMkLst>
        <pc:docMk/>
      </pc:docMkLst>
      <pc:sldChg chg="modSp mod">
        <pc:chgData name="Roman Coretchi" userId="0ad885832603583f" providerId="LiveId" clId="{7869E4ED-EDA0-49BC-828D-FD2F8C432B44}" dt="2020-10-13T13:00:08.318" v="1" actId="20577"/>
        <pc:sldMkLst>
          <pc:docMk/>
          <pc:sldMk cId="0" sldId="256"/>
        </pc:sldMkLst>
        <pc:spChg chg="mod">
          <ac:chgData name="Roman Coretchi" userId="0ad885832603583f" providerId="LiveId" clId="{7869E4ED-EDA0-49BC-828D-FD2F8C432B44}" dt="2020-10-13T13:00:08.31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869E4ED-EDA0-49BC-828D-FD2F8C432B44}" dt="2020-10-13T13:44:50.442" v="117" actId="20577"/>
        <pc:sldMkLst>
          <pc:docMk/>
          <pc:sldMk cId="0" sldId="257"/>
        </pc:sldMkLst>
        <pc:spChg chg="mod">
          <ac:chgData name="Roman Coretchi" userId="0ad885832603583f" providerId="LiveId" clId="{7869E4ED-EDA0-49BC-828D-FD2F8C432B44}" dt="2020-10-13T13:44:50.442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00:23.065" v="5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48.577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20.25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7869E4ED-EDA0-49BC-828D-FD2F8C432B44}" dt="2020-10-13T13:04:20.429" v="45" actId="20577"/>
        <pc:sldMkLst>
          <pc:docMk/>
          <pc:sldMk cId="0" sldId="265"/>
        </pc:sldMkLst>
        <pc:spChg chg="mod">
          <ac:chgData name="Roman Coretchi" userId="0ad885832603583f" providerId="LiveId" clId="{7869E4ED-EDA0-49BC-828D-FD2F8C432B44}" dt="2020-10-13T13:04:04.530" v="35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7869E4ED-EDA0-49BC-828D-FD2F8C432B44}" dt="2020-10-13T13:04:11.896" v="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7869E4ED-EDA0-49BC-828D-FD2F8C432B44}" dt="2020-10-13T13:04:20.429" v="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7869E4ED-EDA0-49BC-828D-FD2F8C432B44}" dt="2020-10-13T13:03:45.560" v="3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7869E4ED-EDA0-49BC-828D-FD2F8C432B44}" dt="2020-10-13T13:02:32.993" v="23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7869E4ED-EDA0-49BC-828D-FD2F8C432B44}" dt="2020-10-13T13:44:02.946" v="111"/>
        <pc:sldMkLst>
          <pc:docMk/>
          <pc:sldMk cId="2376992354" sldId="268"/>
        </pc:sldMkLst>
        <pc:graphicFrameChg chg="mod">
          <ac:chgData name="Roman Coretchi" userId="0ad885832603583f" providerId="LiveId" clId="{7869E4ED-EDA0-49BC-828D-FD2F8C432B44}" dt="2020-10-13T13:44:02.946" v="111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7869E4ED-EDA0-49BC-828D-FD2F8C432B44}" dt="2020-10-13T13:03:19.347" v="27" actId="20577"/>
        <pc:sldMkLst>
          <pc:docMk/>
          <pc:sldMk cId="65833316" sldId="269"/>
        </pc:sldMkLst>
        <pc:spChg chg="mod">
          <ac:chgData name="Roman Coretchi" userId="0ad885832603583f" providerId="LiveId" clId="{7869E4ED-EDA0-49BC-828D-FD2F8C432B44}" dt="2020-10-13T13:03:19.347" v="27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modSp mod">
        <pc:chgData name="Roman Coretchi" userId="0ad885832603583f" providerId="LiveId" clId="{7869E4ED-EDA0-49BC-828D-FD2F8C432B44}" dt="2020-10-13T13:42:54.636" v="94" actId="20577"/>
        <pc:sldMkLst>
          <pc:docMk/>
          <pc:sldMk cId="3246520108" sldId="270"/>
        </pc:sldMkLst>
        <pc:spChg chg="mod">
          <ac:chgData name="Roman Coretchi" userId="0ad885832603583f" providerId="LiveId" clId="{7869E4ED-EDA0-49BC-828D-FD2F8C432B44}" dt="2020-10-13T13:04:44.497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869E4ED-EDA0-49BC-828D-FD2F8C432B44}" dt="2020-10-13T13:42:54.636" v="94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43:24.444" v="104" actId="20577"/>
        <pc:sldMkLst>
          <pc:docMk/>
          <pc:sldMk cId="3867902015" sldId="271"/>
        </pc:sldMkLst>
        <pc:spChg chg="mod">
          <ac:chgData name="Roman Coretchi" userId="0ad885832603583f" providerId="LiveId" clId="{7869E4ED-EDA0-49BC-828D-FD2F8C432B44}" dt="2020-10-13T13:43:24.444" v="10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869E4ED-EDA0-49BC-828D-FD2F8C432B44}" dt="2020-10-13T13:43:12.647" v="9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36:01.333" v="85" actId="20577"/>
        <pc:sldMkLst>
          <pc:docMk/>
          <pc:sldMk cId="1616148053" sldId="349"/>
        </pc:sldMkLst>
        <pc:spChg chg="mod">
          <ac:chgData name="Roman Coretchi" userId="0ad885832603583f" providerId="LiveId" clId="{7869E4ED-EDA0-49BC-828D-FD2F8C432B44}" dt="2020-10-13T13:35:48.558" v="7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869E4ED-EDA0-49BC-828D-FD2F8C432B44}" dt="2020-10-13T13:35:55.340" v="80" actId="6549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869E4ED-EDA0-49BC-828D-FD2F8C432B44}" dt="2020-10-13T13:35:58.297" v="8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869E4ED-EDA0-49BC-828D-FD2F8C432B44}" dt="2020-10-13T13:36:01.333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869E4ED-EDA0-49BC-828D-FD2F8C432B44}" dt="2020-10-13T13:02:10.680" v="1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869E4ED-EDA0-49BC-828D-FD2F8C432B44}" dt="2020-10-13T13:35:18.164" v="73" actId="20577"/>
        <pc:sldMkLst>
          <pc:docMk/>
          <pc:sldMk cId="3684957474" sldId="355"/>
        </pc:sldMkLst>
        <pc:spChg chg="mod">
          <ac:chgData name="Roman Coretchi" userId="0ad885832603583f" providerId="LiveId" clId="{7869E4ED-EDA0-49BC-828D-FD2F8C432B44}" dt="2020-10-13T13:35:18.164" v="7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34:59.963" v="6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869E4ED-EDA0-49BC-828D-FD2F8C432B44}" dt="2020-10-13T13:34:40.891" v="6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34:29.224" v="5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E055A3F-CB57-4DD7-95FA-5569B483FA71}"/>
    <pc:docChg chg="modSld">
      <pc:chgData name="Roman Coretchi" userId="0ad885832603583f" providerId="LiveId" clId="{CE055A3F-CB57-4DD7-95FA-5569B483FA71}" dt="2020-11-01T12:54:03.713" v="792" actId="20577"/>
      <pc:docMkLst>
        <pc:docMk/>
      </pc:docMkLst>
      <pc:sldChg chg="modSp mod">
        <pc:chgData name="Roman Coretchi" userId="0ad885832603583f" providerId="LiveId" clId="{CE055A3F-CB57-4DD7-95FA-5569B483FA71}" dt="2020-11-01T12:37:44.068" v="670" actId="20577"/>
        <pc:sldMkLst>
          <pc:docMk/>
          <pc:sldMk cId="0" sldId="256"/>
        </pc:sldMkLst>
        <pc:spChg chg="mod">
          <ac:chgData name="Roman Coretchi" userId="0ad885832603583f" providerId="LiveId" clId="{CE055A3F-CB57-4DD7-95FA-5569B483FA71}" dt="2020-11-01T12:37:44.068" v="67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E055A3F-CB57-4DD7-95FA-5569B483FA71}" dt="2020-11-01T12:54:03.713" v="792" actId="20577"/>
        <pc:sldMkLst>
          <pc:docMk/>
          <pc:sldMk cId="0" sldId="257"/>
        </pc:sldMkLst>
        <pc:spChg chg="mod">
          <ac:chgData name="Roman Coretchi" userId="0ad885832603583f" providerId="LiveId" clId="{CE055A3F-CB57-4DD7-95FA-5569B483FA71}" dt="2020-11-01T12:54:03.713" v="7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E055A3F-CB57-4DD7-95FA-5569B483FA71}" dt="2020-10-31T14:00:50.274" v="56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CE055A3F-CB57-4DD7-95FA-5569B483FA71}" dt="2020-11-01T12:53:46.361" v="79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E055A3F-CB57-4DD7-95FA-5569B483FA71}" dt="2020-11-01T12:37:52.198" v="67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E055A3F-CB57-4DD7-95FA-5569B483FA71}" dt="2020-11-01T12:40:45.847" v="729" actId="20577"/>
        <pc:sldMkLst>
          <pc:docMk/>
          <pc:sldMk cId="0" sldId="265"/>
        </pc:sldMkLst>
        <pc:spChg chg="mod">
          <ac:chgData name="Roman Coretchi" userId="0ad885832603583f" providerId="LiveId" clId="{CE055A3F-CB57-4DD7-95FA-5569B483FA71}" dt="2020-11-01T12:40:33.087" v="71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CE055A3F-CB57-4DD7-95FA-5569B483FA71}" dt="2020-11-01T12:40:39.418" v="72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CE055A3F-CB57-4DD7-95FA-5569B483FA71}" dt="2020-11-01T12:40:45.847" v="729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CE055A3F-CB57-4DD7-95FA-5569B483FA71}" dt="2020-11-01T12:40:14.688" v="71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CE055A3F-CB57-4DD7-95FA-5569B483FA71}" dt="2020-11-01T12:39:14.062" v="693" actId="27918"/>
        <pc:sldMkLst>
          <pc:docMk/>
          <pc:sldMk cId="1648524542" sldId="266"/>
        </pc:sldMkLst>
        <pc:graphicFrameChg chg="mod">
          <ac:chgData name="Roman Coretchi" userId="0ad885832603583f" providerId="LiveId" clId="{CE055A3F-CB57-4DD7-95FA-5569B483FA71}" dt="2020-10-26T13:57:32.629" v="8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E055A3F-CB57-4DD7-95FA-5569B483FA71}" dt="2020-11-01T12:52:43.741" v="788" actId="27918"/>
        <pc:sldMkLst>
          <pc:docMk/>
          <pc:sldMk cId="2376992354" sldId="268"/>
        </pc:sldMkLst>
        <pc:graphicFrameChg chg="mod">
          <ac:chgData name="Roman Coretchi" userId="0ad885832603583f" providerId="LiveId" clId="{CE055A3F-CB57-4DD7-95FA-5569B483FA71}" dt="2020-10-30T14:39:42.955" v="489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E055A3F-CB57-4DD7-95FA-5569B483FA71}" dt="2020-11-01T12:40:00.991" v="703" actId="20577"/>
        <pc:sldMkLst>
          <pc:docMk/>
          <pc:sldMk cId="65833316" sldId="269"/>
        </pc:sldMkLst>
        <pc:spChg chg="mod">
          <ac:chgData name="Roman Coretchi" userId="0ad885832603583f" providerId="LiveId" clId="{CE055A3F-CB57-4DD7-95FA-5569B483FA71}" dt="2020-11-01T12:39:57.847" v="69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E055A3F-CB57-4DD7-95FA-5569B483FA71}" dt="2020-11-01T12:40:00.991" v="70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E055A3F-CB57-4DD7-95FA-5569B483FA71}" dt="2020-11-01T12:51:55.138" v="770" actId="20577"/>
        <pc:sldMkLst>
          <pc:docMk/>
          <pc:sldMk cId="3246520108" sldId="270"/>
        </pc:sldMkLst>
        <pc:spChg chg="mod">
          <ac:chgData name="Roman Coretchi" userId="0ad885832603583f" providerId="LiveId" clId="{CE055A3F-CB57-4DD7-95FA-5569B483FA71}" dt="2020-10-31T14:01:35.085" v="58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E055A3F-CB57-4DD7-95FA-5569B483FA71}" dt="2020-11-01T12:51:55.138" v="77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E055A3F-CB57-4DD7-95FA-5569B483FA71}" dt="2020-11-01T12:52:17.856" v="782" actId="20577"/>
        <pc:sldMkLst>
          <pc:docMk/>
          <pc:sldMk cId="3867902015" sldId="271"/>
        </pc:sldMkLst>
        <pc:spChg chg="mod">
          <ac:chgData name="Roman Coretchi" userId="0ad885832603583f" providerId="LiveId" clId="{CE055A3F-CB57-4DD7-95FA-5569B483FA71}" dt="2020-11-01T12:52:17.856" v="78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E055A3F-CB57-4DD7-95FA-5569B483FA71}" dt="2020-11-01T12:52:11.488" v="77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E055A3F-CB57-4DD7-95FA-5569B483FA71}" dt="2020-11-01T12:51:25.089" v="768" actId="20577"/>
        <pc:sldMkLst>
          <pc:docMk/>
          <pc:sldMk cId="1616148053" sldId="349"/>
        </pc:sldMkLst>
        <pc:spChg chg="mod">
          <ac:chgData name="Roman Coretchi" userId="0ad885832603583f" providerId="LiveId" clId="{CE055A3F-CB57-4DD7-95FA-5569B483FA71}" dt="2020-11-01T12:51:09.791" v="75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E055A3F-CB57-4DD7-95FA-5569B483FA71}" dt="2020-11-01T12:51:15.102" v="7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E055A3F-CB57-4DD7-95FA-5569B483FA71}" dt="2020-11-01T12:51:20.328" v="76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E055A3F-CB57-4DD7-95FA-5569B483FA71}" dt="2020-11-01T12:51:25.089" v="76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E055A3F-CB57-4DD7-95FA-5569B483FA71}" dt="2020-11-01T12:38:21.428" v="68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E055A3F-CB57-4DD7-95FA-5569B483FA71}" dt="2020-11-01T12:50:57.958" v="753" actId="20577"/>
        <pc:sldMkLst>
          <pc:docMk/>
          <pc:sldMk cId="3684957474" sldId="355"/>
        </pc:sldMkLst>
        <pc:spChg chg="mod">
          <ac:chgData name="Roman Coretchi" userId="0ad885832603583f" providerId="LiveId" clId="{CE055A3F-CB57-4DD7-95FA-5569B483FA71}" dt="2020-11-01T12:50:57.958" v="75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E055A3F-CB57-4DD7-95FA-5569B483FA71}" dt="2020-11-01T12:50:41.978" v="7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E055A3F-CB57-4DD7-95FA-5569B483FA71}" dt="2020-11-01T12:50:34.313" v="74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E055A3F-CB57-4DD7-95FA-5569B483FA71}" dt="2020-11-01T12:50:24.626" v="7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4562401-1F82-4DBB-88B1-33A0E698A43E}"/>
    <pc:docChg chg="undo redo custSel modSld">
      <pc:chgData name="Roman Coretchi" userId="0ad885832603583f" providerId="LiveId" clId="{04562401-1F82-4DBB-88B1-33A0E698A43E}" dt="2020-10-10T13:21:59.442" v="250" actId="20577"/>
      <pc:docMkLst>
        <pc:docMk/>
      </pc:docMkLst>
      <pc:sldChg chg="modSp mod">
        <pc:chgData name="Roman Coretchi" userId="0ad885832603583f" providerId="LiveId" clId="{04562401-1F82-4DBB-88B1-33A0E698A43E}" dt="2020-10-10T13:07:20.099" v="131" actId="20577"/>
        <pc:sldMkLst>
          <pc:docMk/>
          <pc:sldMk cId="0" sldId="256"/>
        </pc:sldMkLst>
        <pc:spChg chg="mod">
          <ac:chgData name="Roman Coretchi" userId="0ad885832603583f" providerId="LiveId" clId="{04562401-1F82-4DBB-88B1-33A0E698A43E}" dt="2020-10-10T13:07:20.099" v="13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51.721" v="219" actId="20577"/>
        <pc:sldMkLst>
          <pc:docMk/>
          <pc:sldMk cId="0" sldId="257"/>
        </pc:sldMkLst>
        <pc:spChg chg="mod">
          <ac:chgData name="Roman Coretchi" userId="0ad885832603583f" providerId="LiveId" clId="{04562401-1F82-4DBB-88B1-33A0E698A43E}" dt="2020-10-10T13:13:51.721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07:31.671" v="13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50.236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23.970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04562401-1F82-4DBB-88B1-33A0E698A43E}" dt="2020-10-10T13:12:53.116" v="211" actId="20577"/>
        <pc:sldMkLst>
          <pc:docMk/>
          <pc:sldMk cId="0" sldId="265"/>
        </pc:sldMkLst>
        <pc:spChg chg="mod">
          <ac:chgData name="Roman Coretchi" userId="0ad885832603583f" providerId="LiveId" clId="{04562401-1F82-4DBB-88B1-33A0E698A43E}" dt="2020-10-10T13:12:36.484" v="19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04562401-1F82-4DBB-88B1-33A0E698A43E}" dt="2020-10-10T13:12:42.937" v="20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04562401-1F82-4DBB-88B1-33A0E698A43E}" dt="2020-10-10T13:12:53.116" v="2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04562401-1F82-4DBB-88B1-33A0E698A43E}" dt="2020-10-10T13:12:28.997" v="19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21.376" v="213"/>
        <pc:sldMkLst>
          <pc:docMk/>
          <pc:sldMk cId="1648524542" sldId="266"/>
        </pc:sldMkLst>
        <pc:graphicFrameChg chg="mod">
          <ac:chgData name="Roman Coretchi" userId="0ad885832603583f" providerId="LiveId" clId="{04562401-1F82-4DBB-88B1-33A0E698A43E}" dt="2020-10-10T13:13:21.376" v="2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04562401-1F82-4DBB-88B1-33A0E698A43E}" dt="2020-10-10T13:11:17.916" v="1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4562401-1F82-4DBB-88B1-33A0E698A43E}" dt="2020-10-10T13:12:09.235" v="183" actId="20577"/>
        <pc:sldMkLst>
          <pc:docMk/>
          <pc:sldMk cId="65833316" sldId="269"/>
        </pc:sldMkLst>
        <pc:spChg chg="mod">
          <ac:chgData name="Roman Coretchi" userId="0ad885832603583f" providerId="LiveId" clId="{04562401-1F82-4DBB-88B1-33A0E698A43E}" dt="2020-10-10T13:12:06.614" v="18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2:09.235" v="18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54.804" v="172" actId="20577"/>
        <pc:sldMkLst>
          <pc:docMk/>
          <pc:sldMk cId="3246520108" sldId="270"/>
        </pc:sldMkLst>
        <pc:spChg chg="mod">
          <ac:chgData name="Roman Coretchi" userId="0ad885832603583f" providerId="LiveId" clId="{04562401-1F82-4DBB-88B1-33A0E698A43E}" dt="2020-10-10T13:10:54.804" v="17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4562401-1F82-4DBB-88B1-33A0E698A43E}" dt="2020-10-10T13:10:45.987" v="16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37.583" v="166" actId="20577"/>
        <pc:sldMkLst>
          <pc:docMk/>
          <pc:sldMk cId="3867902015" sldId="271"/>
        </pc:sldMkLst>
        <pc:spChg chg="mod">
          <ac:chgData name="Roman Coretchi" userId="0ad885832603583f" providerId="LiveId" clId="{04562401-1F82-4DBB-88B1-33A0E698A43E}" dt="2020-10-10T13:10:37.583" v="16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0:33.291" v="16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21:59.442" v="250" actId="20577"/>
        <pc:sldMkLst>
          <pc:docMk/>
          <pc:sldMk cId="1616148053" sldId="349"/>
        </pc:sldMkLst>
        <pc:spChg chg="mod">
          <ac:chgData name="Roman Coretchi" userId="0ad885832603583f" providerId="LiveId" clId="{04562401-1F82-4DBB-88B1-33A0E698A43E}" dt="2020-10-10T13:21:46.571" v="23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4562401-1F82-4DBB-88B1-33A0E698A43E}" dt="2020-10-10T13:21:51.859" v="24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4562401-1F82-4DBB-88B1-33A0E698A43E}" dt="2020-10-10T13:21:56.745" v="24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4562401-1F82-4DBB-88B1-33A0E698A43E}" dt="2020-10-10T13:21:59.442" v="25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4562401-1F82-4DBB-88B1-33A0E698A43E}" dt="2020-10-10T13:08:11.017" v="1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4562401-1F82-4DBB-88B1-33A0E698A43E}" dt="2020-10-10T13:21:35.122" v="237" actId="20577"/>
        <pc:sldMkLst>
          <pc:docMk/>
          <pc:sldMk cId="3684957474" sldId="355"/>
        </pc:sldMkLst>
        <pc:spChg chg="mod">
          <ac:chgData name="Roman Coretchi" userId="0ad885832603583f" providerId="LiveId" clId="{04562401-1F82-4DBB-88B1-33A0E698A43E}" dt="2020-10-10T13:21:35.122" v="23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21:13.548" v="2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4562401-1F82-4DBB-88B1-33A0E698A43E}" dt="2020-10-10T13:21:01.851" v="22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20:54.402" v="223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DD0FD05-8182-4A61-A496-B7D5B2BAECEC}"/>
    <pc:docChg chg="modSld">
      <pc:chgData name="Roman Coretchi" userId="0ad885832603583f" providerId="LiveId" clId="{9DD0FD05-8182-4A61-A496-B7D5B2BAECEC}" dt="2020-10-21T13:52:01.864" v="119" actId="20577"/>
      <pc:docMkLst>
        <pc:docMk/>
      </pc:docMkLst>
      <pc:sldChg chg="modSp mod">
        <pc:chgData name="Roman Coretchi" userId="0ad885832603583f" providerId="LiveId" clId="{9DD0FD05-8182-4A61-A496-B7D5B2BAECEC}" dt="2020-10-21T13:17:55.767" v="1" actId="20577"/>
        <pc:sldMkLst>
          <pc:docMk/>
          <pc:sldMk cId="0" sldId="256"/>
        </pc:sldMkLst>
        <pc:spChg chg="mod">
          <ac:chgData name="Roman Coretchi" userId="0ad885832603583f" providerId="LiveId" clId="{9DD0FD05-8182-4A61-A496-B7D5B2BAECEC}" dt="2020-10-21T13:17:55.76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DD0FD05-8182-4A61-A496-B7D5B2BAECEC}" dt="2020-10-21T13:26:46.029" v="82" actId="20577"/>
        <pc:sldMkLst>
          <pc:docMk/>
          <pc:sldMk cId="0" sldId="257"/>
        </pc:sldMkLst>
        <pc:spChg chg="mod">
          <ac:chgData name="Roman Coretchi" userId="0ad885832603583f" providerId="LiveId" clId="{9DD0FD05-8182-4A61-A496-B7D5B2BAECEC}" dt="2020-10-21T13:26:46.029" v="8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DD0FD05-8182-4A61-A496-B7D5B2BAECEC}" dt="2020-10-21T13:18:32.852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19:01.821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18:01.528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DD0FD05-8182-4A61-A496-B7D5B2BAECEC}" dt="2020-10-21T13:24:20.597" v="78" actId="20577"/>
        <pc:sldMkLst>
          <pc:docMk/>
          <pc:sldMk cId="0" sldId="265"/>
        </pc:sldMkLst>
        <pc:spChg chg="mod">
          <ac:chgData name="Roman Coretchi" userId="0ad885832603583f" providerId="LiveId" clId="{9DD0FD05-8182-4A61-A496-B7D5B2BAECEC}" dt="2020-10-21T13:24:04.360" v="7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DD0FD05-8182-4A61-A496-B7D5B2BAECEC}" dt="2020-10-21T13:24:13.128" v="7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DD0FD05-8182-4A61-A496-B7D5B2BAECEC}" dt="2020-10-21T13:24:20.597" v="78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DD0FD05-8182-4A61-A496-B7D5B2BAECEC}" dt="2020-10-21T13:23:54.643" v="6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DD0FD05-8182-4A61-A496-B7D5B2BAECEC}" dt="2020-10-21T13:20:36.140" v="28"/>
        <pc:sldMkLst>
          <pc:docMk/>
          <pc:sldMk cId="1648524542" sldId="266"/>
        </pc:sldMkLst>
        <pc:graphicFrameChg chg="mod">
          <ac:chgData name="Roman Coretchi" userId="0ad885832603583f" providerId="LiveId" clId="{9DD0FD05-8182-4A61-A496-B7D5B2BAECEC}" dt="2020-10-21T13:20:36.140" v="28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9DD0FD05-8182-4A61-A496-B7D5B2BAECEC}" dt="2020-10-21T13:23:07.083" v="58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DD0FD05-8182-4A61-A496-B7D5B2BAECEC}" dt="2020-10-21T13:21:46.287" v="38" actId="20577"/>
        <pc:sldMkLst>
          <pc:docMk/>
          <pc:sldMk cId="65833316" sldId="269"/>
        </pc:sldMkLst>
        <pc:spChg chg="mod">
          <ac:chgData name="Roman Coretchi" userId="0ad885832603583f" providerId="LiveId" clId="{9DD0FD05-8182-4A61-A496-B7D5B2BAECEC}" dt="2020-10-21T13:21:43.372" v="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DD0FD05-8182-4A61-A496-B7D5B2BAECEC}" dt="2020-10-21T13:21:46.287" v="3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DD0FD05-8182-4A61-A496-B7D5B2BAECEC}" dt="2020-10-21T13:29:44.191" v="84" actId="20577"/>
        <pc:sldMkLst>
          <pc:docMk/>
          <pc:sldMk cId="3246520108" sldId="270"/>
        </pc:sldMkLst>
        <pc:spChg chg="mod">
          <ac:chgData name="Roman Coretchi" userId="0ad885832603583f" providerId="LiveId" clId="{9DD0FD05-8182-4A61-A496-B7D5B2BAECEC}" dt="2020-10-21T13:29:44.191" v="8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DD0FD05-8182-4A61-A496-B7D5B2BAECEC}" dt="2020-10-21T13:21:04.542" v="3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DD0FD05-8182-4A61-A496-B7D5B2BAECEC}" dt="2020-10-21T13:22:31.790" v="52" actId="20577"/>
        <pc:sldMkLst>
          <pc:docMk/>
          <pc:sldMk cId="3867902015" sldId="271"/>
        </pc:sldMkLst>
        <pc:spChg chg="mod">
          <ac:chgData name="Roman Coretchi" userId="0ad885832603583f" providerId="LiveId" clId="{9DD0FD05-8182-4A61-A496-B7D5B2BAECEC}" dt="2020-10-21T13:22:31.790" v="5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DD0FD05-8182-4A61-A496-B7D5B2BAECEC}" dt="2020-10-21T13:22:19.795" v="4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DD0FD05-8182-4A61-A496-B7D5B2BAECEC}" dt="2020-10-21T13:52:01.864" v="119" actId="20577"/>
        <pc:sldMkLst>
          <pc:docMk/>
          <pc:sldMk cId="1616148053" sldId="349"/>
        </pc:sldMkLst>
        <pc:spChg chg="mod">
          <ac:chgData name="Roman Coretchi" userId="0ad885832603583f" providerId="LiveId" clId="{9DD0FD05-8182-4A61-A496-B7D5B2BAECEC}" dt="2020-10-21T13:51:47.127" v="11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DD0FD05-8182-4A61-A496-B7D5B2BAECEC}" dt="2020-10-21T13:51:51.359" v="11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DD0FD05-8182-4A61-A496-B7D5B2BAECEC}" dt="2020-10-21T13:51:56.690" v="11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DD0FD05-8182-4A61-A496-B7D5B2BAECEC}" dt="2020-10-21T13:52:01.864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DD0FD05-8182-4A61-A496-B7D5B2BAECEC}" dt="2020-10-21T13:19:32.221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DD0FD05-8182-4A61-A496-B7D5B2BAECEC}" dt="2020-10-21T13:51:29.411" v="112" actId="20577"/>
        <pc:sldMkLst>
          <pc:docMk/>
          <pc:sldMk cId="3684957474" sldId="355"/>
        </pc:sldMkLst>
        <pc:spChg chg="mod">
          <ac:chgData name="Roman Coretchi" userId="0ad885832603583f" providerId="LiveId" clId="{9DD0FD05-8182-4A61-A496-B7D5B2BAECEC}" dt="2020-10-21T13:51:29.411" v="11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DD0FD05-8182-4A61-A496-B7D5B2BAECEC}" dt="2020-10-21T13:51:00.429" v="10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DD0FD05-8182-4A61-A496-B7D5B2BAECEC}" dt="2020-10-21T13:51:12.421" v="10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50:41.585" v="8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C5D27F-65DC-40FA-9FC0-5F20510ED6A2}"/>
    <pc:docChg chg="modSld">
      <pc:chgData name="Roman Coretchi" userId="0ad885832603583f" providerId="LiveId" clId="{B7C5D27F-65DC-40FA-9FC0-5F20510ED6A2}" dt="2020-10-24T12:56:54.590" v="119" actId="20577"/>
      <pc:docMkLst>
        <pc:docMk/>
      </pc:docMkLst>
      <pc:sldChg chg="modSp mod">
        <pc:chgData name="Roman Coretchi" userId="0ad885832603583f" providerId="LiveId" clId="{B7C5D27F-65DC-40FA-9FC0-5F20510ED6A2}" dt="2020-10-24T12:34:50.534" v="1" actId="20577"/>
        <pc:sldMkLst>
          <pc:docMk/>
          <pc:sldMk cId="0" sldId="256"/>
        </pc:sldMkLst>
        <pc:spChg chg="mod">
          <ac:chgData name="Roman Coretchi" userId="0ad885832603583f" providerId="LiveId" clId="{B7C5D27F-65DC-40FA-9FC0-5F20510ED6A2}" dt="2020-10-24T12:34:50.53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B7C5D27F-65DC-40FA-9FC0-5F20510ED6A2}" dt="2020-10-24T12:56:24.926" v="117" actId="20577"/>
        <pc:sldMkLst>
          <pc:docMk/>
          <pc:sldMk cId="0" sldId="257"/>
        </pc:sldMkLst>
        <pc:spChg chg="mod">
          <ac:chgData name="Roman Coretchi" userId="0ad885832603583f" providerId="LiveId" clId="{B7C5D27F-65DC-40FA-9FC0-5F20510ED6A2}" dt="2020-10-24T12:56:24.926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B7C5D27F-65DC-40FA-9FC0-5F20510ED6A2}" dt="2020-10-24T12:35:03.104" v="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B7C5D27F-65DC-40FA-9FC0-5F20510ED6A2}" dt="2020-10-24T12:35:23.681" v="1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B7C5D27F-65DC-40FA-9FC0-5F20510ED6A2}" dt="2020-10-24T12:35:01.544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B7C5D27F-65DC-40FA-9FC0-5F20510ED6A2}" dt="2020-10-24T12:46:50.177" v="107" actId="20577"/>
        <pc:sldMkLst>
          <pc:docMk/>
          <pc:sldMk cId="0" sldId="265"/>
        </pc:sldMkLst>
        <pc:spChg chg="mod">
          <ac:chgData name="Roman Coretchi" userId="0ad885832603583f" providerId="LiveId" clId="{B7C5D27F-65DC-40FA-9FC0-5F20510ED6A2}" dt="2020-10-24T12:46:50.177" v="10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B7C5D27F-65DC-40FA-9FC0-5F20510ED6A2}" dt="2020-10-24T12:45:28.705" v="9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B7C5D27F-65DC-40FA-9FC0-5F20510ED6A2}" dt="2020-10-24T12:45:36.670" v="10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B7C5D27F-65DC-40FA-9FC0-5F20510ED6A2}" dt="2020-10-24T12:45:10.144" v="85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B7C5D27F-65DC-40FA-9FC0-5F20510ED6A2}" dt="2020-10-24T12:36:40.286" v="27"/>
        <pc:sldMkLst>
          <pc:docMk/>
          <pc:sldMk cId="1648524542" sldId="266"/>
        </pc:sldMkLst>
        <pc:graphicFrameChg chg="mod">
          <ac:chgData name="Roman Coretchi" userId="0ad885832603583f" providerId="LiveId" clId="{B7C5D27F-65DC-40FA-9FC0-5F20510ED6A2}" dt="2020-10-24T12:36:40.286" v="2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B7C5D27F-65DC-40FA-9FC0-5F20510ED6A2}" dt="2020-10-24T12:39:26.431" v="4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C5D27F-65DC-40FA-9FC0-5F20510ED6A2}" dt="2020-10-24T12:55:53.791" v="111" actId="20577"/>
        <pc:sldMkLst>
          <pc:docMk/>
          <pc:sldMk cId="65833316" sldId="269"/>
        </pc:sldMkLst>
        <pc:spChg chg="mod">
          <ac:chgData name="Roman Coretchi" userId="0ad885832603583f" providerId="LiveId" clId="{B7C5D27F-65DC-40FA-9FC0-5F20510ED6A2}" dt="2020-10-24T12:55:53.791" v="11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modSp mod">
        <pc:chgData name="Roman Coretchi" userId="0ad885832603583f" providerId="LiveId" clId="{B7C5D27F-65DC-40FA-9FC0-5F20510ED6A2}" dt="2020-10-24T12:56:54.590" v="119" actId="20577"/>
        <pc:sldMkLst>
          <pc:docMk/>
          <pc:sldMk cId="3246520108" sldId="270"/>
        </pc:sldMkLst>
        <pc:spChg chg="mod">
          <ac:chgData name="Roman Coretchi" userId="0ad885832603583f" providerId="LiveId" clId="{B7C5D27F-65DC-40FA-9FC0-5F20510ED6A2}" dt="2020-10-24T12:56:54.590" v="11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C5D27F-65DC-40FA-9FC0-5F20510ED6A2}" dt="2020-10-24T12:38:38.091" v="31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B7C5D27F-65DC-40FA-9FC0-5F20510ED6A2}" dt="2020-10-24T12:39:05.873" v="41" actId="20577"/>
        <pc:sldMkLst>
          <pc:docMk/>
          <pc:sldMk cId="3867902015" sldId="271"/>
        </pc:sldMkLst>
        <pc:spChg chg="mod">
          <ac:chgData name="Roman Coretchi" userId="0ad885832603583f" providerId="LiveId" clId="{B7C5D27F-65DC-40FA-9FC0-5F20510ED6A2}" dt="2020-10-24T12:39:05.873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C5D27F-65DC-40FA-9FC0-5F20510ED6A2}" dt="2020-10-24T12:38:58.489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C5D27F-65DC-40FA-9FC0-5F20510ED6A2}" dt="2020-10-24T12:41:15.753" v="79" actId="20577"/>
        <pc:sldMkLst>
          <pc:docMk/>
          <pc:sldMk cId="1616148053" sldId="349"/>
        </pc:sldMkLst>
        <pc:spChg chg="mod">
          <ac:chgData name="Roman Coretchi" userId="0ad885832603583f" providerId="LiveId" clId="{B7C5D27F-65DC-40FA-9FC0-5F20510ED6A2}" dt="2020-10-24T12:40:58.181" v="7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C5D27F-65DC-40FA-9FC0-5F20510ED6A2}" dt="2020-10-24T12:41:02.817" v="7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C5D27F-65DC-40FA-9FC0-5F20510ED6A2}" dt="2020-10-24T12:41:09.385" v="76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C5D27F-65DC-40FA-9FC0-5F20510ED6A2}" dt="2020-10-24T12:41:15.753" v="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B7C5D27F-65DC-40FA-9FC0-5F20510ED6A2}" dt="2020-10-24T12:35:42.569" v="1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B7C5D27F-65DC-40FA-9FC0-5F20510ED6A2}" dt="2020-10-24T12:40:31.098" v="68" actId="6549"/>
        <pc:sldMkLst>
          <pc:docMk/>
          <pc:sldMk cId="3684957474" sldId="355"/>
        </pc:sldMkLst>
        <pc:spChg chg="mod">
          <ac:chgData name="Roman Coretchi" userId="0ad885832603583f" providerId="LiveId" clId="{B7C5D27F-65DC-40FA-9FC0-5F20510ED6A2}" dt="2020-10-24T12:40:31.098" v="68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C5D27F-65DC-40FA-9FC0-5F20510ED6A2}" dt="2020-10-24T12:40:20.409" v="6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C5D27F-65DC-40FA-9FC0-5F20510ED6A2}" dt="2020-10-24T12:40:06.777" v="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C5D27F-65DC-40FA-9FC0-5F20510ED6A2}" dt="2020-10-24T12:39:58.057" v="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3FEB8CB-6D16-41BA-B754-37356456C036}"/>
    <pc:docChg chg="modSld">
      <pc:chgData name="Roman Coretchi" userId="0ad885832603583f" providerId="LiveId" clId="{53FEB8CB-6D16-41BA-B754-37356456C036}" dt="2020-10-23T13:52:29.643" v="248" actId="20577"/>
      <pc:docMkLst>
        <pc:docMk/>
      </pc:docMkLst>
      <pc:sldChg chg="modSp mod">
        <pc:chgData name="Roman Coretchi" userId="0ad885832603583f" providerId="LiveId" clId="{53FEB8CB-6D16-41BA-B754-37356456C036}" dt="2020-10-23T13:34:11.489" v="175" actId="20577"/>
        <pc:sldMkLst>
          <pc:docMk/>
          <pc:sldMk cId="0" sldId="256"/>
        </pc:sldMkLst>
        <pc:spChg chg="mod">
          <ac:chgData name="Roman Coretchi" userId="0ad885832603583f" providerId="LiveId" clId="{53FEB8CB-6D16-41BA-B754-37356456C036}" dt="2020-10-23T13:34:11.489" v="17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3FEB8CB-6D16-41BA-B754-37356456C036}" dt="2020-10-23T13:51:01.901" v="240" actId="20577"/>
        <pc:sldMkLst>
          <pc:docMk/>
          <pc:sldMk cId="0" sldId="257"/>
        </pc:sldMkLst>
        <pc:spChg chg="mod">
          <ac:chgData name="Roman Coretchi" userId="0ad885832603583f" providerId="LiveId" clId="{53FEB8CB-6D16-41BA-B754-37356456C036}" dt="2020-10-23T13:51:01.901" v="24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3FEB8CB-6D16-41BA-B754-37356456C036}" dt="2020-10-22T13:26:53.222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3FEB8CB-6D16-41BA-B754-37356456C036}" dt="2020-10-23T13:31:32.629" v="13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3FEB8CB-6D16-41BA-B754-37356456C036}" dt="2020-10-23T13:30:39.462" v="12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3FEB8CB-6D16-41BA-B754-37356456C036}" dt="2020-10-23T13:33:26.262" v="171" actId="20577"/>
        <pc:sldMkLst>
          <pc:docMk/>
          <pc:sldMk cId="0" sldId="265"/>
        </pc:sldMkLst>
        <pc:spChg chg="mod">
          <ac:chgData name="Roman Coretchi" userId="0ad885832603583f" providerId="LiveId" clId="{53FEB8CB-6D16-41BA-B754-37356456C036}" dt="2020-10-23T13:33:01.942" v="16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3FEB8CB-6D16-41BA-B754-37356456C036}" dt="2020-10-23T13:33:08.900" v="16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3FEB8CB-6D16-41BA-B754-37356456C036}" dt="2020-10-23T13:33:26.262" v="17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3FEB8CB-6D16-41BA-B754-37356456C036}" dt="2020-10-23T13:32:50.968" v="155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3FEB8CB-6D16-41BA-B754-37356456C036}" dt="2020-10-23T13:32:04.906" v="143" actId="27918"/>
        <pc:sldMkLst>
          <pc:docMk/>
          <pc:sldMk cId="1648524542" sldId="266"/>
        </pc:sldMkLst>
      </pc:sldChg>
      <pc:sldChg chg="mod">
        <pc:chgData name="Roman Coretchi" userId="0ad885832603583f" providerId="LiveId" clId="{53FEB8CB-6D16-41BA-B754-37356456C036}" dt="2020-10-23T13:49:04.473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3FEB8CB-6D16-41BA-B754-37356456C036}" dt="2020-10-23T13:36:31.380" v="179" actId="20577"/>
        <pc:sldMkLst>
          <pc:docMk/>
          <pc:sldMk cId="65833316" sldId="269"/>
        </pc:sldMkLst>
        <pc:spChg chg="mod">
          <ac:chgData name="Roman Coretchi" userId="0ad885832603583f" providerId="LiveId" clId="{53FEB8CB-6D16-41BA-B754-37356456C036}" dt="2020-10-23T13:36:29.068" v="17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3FEB8CB-6D16-41BA-B754-37356456C036}" dt="2020-10-23T13:36:31.380" v="17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3FEB8CB-6D16-41BA-B754-37356456C036}" dt="2020-10-23T13:49:39.979" v="202" actId="20577"/>
        <pc:sldMkLst>
          <pc:docMk/>
          <pc:sldMk cId="3246520108" sldId="270"/>
        </pc:sldMkLst>
        <pc:spChg chg="mod">
          <ac:chgData name="Roman Coretchi" userId="0ad885832603583f" providerId="LiveId" clId="{53FEB8CB-6D16-41BA-B754-37356456C036}" dt="2020-10-23T13:33:40.413" v="17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3FEB8CB-6D16-41BA-B754-37356456C036}" dt="2020-10-23T13:49:39.979" v="20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3FEB8CB-6D16-41BA-B754-37356456C036}" dt="2020-10-23T13:48:44.332" v="191" actId="20577"/>
        <pc:sldMkLst>
          <pc:docMk/>
          <pc:sldMk cId="3867902015" sldId="271"/>
        </pc:sldMkLst>
        <pc:spChg chg="mod">
          <ac:chgData name="Roman Coretchi" userId="0ad885832603583f" providerId="LiveId" clId="{53FEB8CB-6D16-41BA-B754-37356456C036}" dt="2020-10-23T13:48:44.332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3FEB8CB-6D16-41BA-B754-37356456C036}" dt="2020-10-23T13:48:35.124" v="18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3FEB8CB-6D16-41BA-B754-37356456C036}" dt="2020-10-23T13:52:29.643" v="248" actId="20577"/>
        <pc:sldMkLst>
          <pc:docMk/>
          <pc:sldMk cId="1616148053" sldId="349"/>
        </pc:sldMkLst>
        <pc:spChg chg="mod">
          <ac:chgData name="Roman Coretchi" userId="0ad885832603583f" providerId="LiveId" clId="{53FEB8CB-6D16-41BA-B754-37356456C036}" dt="2020-10-23T13:52:13.030" v="24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3FEB8CB-6D16-41BA-B754-37356456C036}" dt="2020-10-22T13:41:42.684" v="85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3FEB8CB-6D16-41BA-B754-37356456C036}" dt="2020-10-23T13:52:27.068" v="246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3FEB8CB-6D16-41BA-B754-37356456C036}" dt="2020-10-23T13:52:29.643" v="24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3FEB8CB-6D16-41BA-B754-37356456C036}" dt="2020-10-23T13:30:58.647" v="1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3FEB8CB-6D16-41BA-B754-37356456C036}" dt="2020-10-23T13:50:38.684" v="234" actId="20577"/>
        <pc:sldMkLst>
          <pc:docMk/>
          <pc:sldMk cId="3684957474" sldId="355"/>
        </pc:sldMkLst>
        <pc:spChg chg="mod">
          <ac:chgData name="Roman Coretchi" userId="0ad885832603583f" providerId="LiveId" clId="{53FEB8CB-6D16-41BA-B754-37356456C036}" dt="2020-10-23T13:50:38.684" v="23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3FEB8CB-6D16-41BA-B754-37356456C036}" dt="2020-10-23T13:50:23.819" v="23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3FEB8CB-6D16-41BA-B754-37356456C036}" dt="2020-10-23T13:50:10.804" v="21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3FEB8CB-6D16-41BA-B754-37356456C036}" dt="2020-10-23T13:49:59.300" v="20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B0CB812-236E-43B6-9507-34901CB422DD}"/>
    <pc:docChg chg="modSld">
      <pc:chgData name="Roman Coretchi" userId="0ad885832603583f" providerId="LiveId" clId="{FB0CB812-236E-43B6-9507-34901CB422DD}" dt="2020-10-14T14:21:03.434" v="151" actId="20577"/>
      <pc:docMkLst>
        <pc:docMk/>
      </pc:docMkLst>
      <pc:sldChg chg="modSp mod">
        <pc:chgData name="Roman Coretchi" userId="0ad885832603583f" providerId="LiveId" clId="{FB0CB812-236E-43B6-9507-34901CB422DD}" dt="2020-10-14T13:54:40.396" v="1" actId="20577"/>
        <pc:sldMkLst>
          <pc:docMk/>
          <pc:sldMk cId="0" sldId="256"/>
        </pc:sldMkLst>
        <pc:spChg chg="mod">
          <ac:chgData name="Roman Coretchi" userId="0ad885832603583f" providerId="LiveId" clId="{FB0CB812-236E-43B6-9507-34901CB422DD}" dt="2020-10-14T13:54:40.39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B0CB812-236E-43B6-9507-34901CB422DD}" dt="2020-10-14T14:13:55.828" v="106" actId="20577"/>
        <pc:sldMkLst>
          <pc:docMk/>
          <pc:sldMk cId="0" sldId="257"/>
        </pc:sldMkLst>
        <pc:spChg chg="mod">
          <ac:chgData name="Roman Coretchi" userId="0ad885832603583f" providerId="LiveId" clId="{FB0CB812-236E-43B6-9507-34901CB422DD}" dt="2020-10-14T14:13:55.828" v="10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3:55:26.43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8.768" v="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5.139" v="6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B0CB812-236E-43B6-9507-34901CB422DD}" dt="2020-10-14T14:12:44.059" v="98" actId="20577"/>
        <pc:sldMkLst>
          <pc:docMk/>
          <pc:sldMk cId="0" sldId="265"/>
        </pc:sldMkLst>
        <pc:spChg chg="mod">
          <ac:chgData name="Roman Coretchi" userId="0ad885832603583f" providerId="LiveId" clId="{FB0CB812-236E-43B6-9507-34901CB422DD}" dt="2020-10-14T14:12:01.037" v="82" actId="6549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FB0CB812-236E-43B6-9507-34901CB422DD}" dt="2020-10-14T14:12:44.059" v="9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FB0CB812-236E-43B6-9507-34901CB422DD}" dt="2020-10-14T14:12:18.242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FB0CB812-236E-43B6-9507-34901CB422DD}" dt="2020-10-14T14:11:46.260" v="7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FB0CB812-236E-43B6-9507-34901CB422DD}" dt="2020-10-14T14:10:51.443" v="72" actId="27918"/>
        <pc:sldMkLst>
          <pc:docMk/>
          <pc:sldMk cId="1648524542" sldId="266"/>
        </pc:sldMkLst>
      </pc:sldChg>
      <pc:sldChg chg="mod">
        <pc:chgData name="Roman Coretchi" userId="0ad885832603583f" providerId="LiveId" clId="{FB0CB812-236E-43B6-9507-34901CB422DD}" dt="2020-10-14T13:58:58.486" v="6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B0CB812-236E-43B6-9507-34901CB422DD}" dt="2020-10-14T13:58:03.019" v="45" actId="20577"/>
        <pc:sldMkLst>
          <pc:docMk/>
          <pc:sldMk cId="65833316" sldId="269"/>
        </pc:sldMkLst>
        <pc:spChg chg="mod">
          <ac:chgData name="Roman Coretchi" userId="0ad885832603583f" providerId="LiveId" clId="{FB0CB812-236E-43B6-9507-34901CB422DD}" dt="2020-10-14T13:57:58.268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03.019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7:43.938" v="33" actId="20577"/>
        <pc:sldMkLst>
          <pc:docMk/>
          <pc:sldMk cId="3246520108" sldId="270"/>
        </pc:sldMkLst>
        <pc:spChg chg="mod">
          <ac:chgData name="Roman Coretchi" userId="0ad885832603583f" providerId="LiveId" clId="{FB0CB812-236E-43B6-9507-34901CB422DD}" dt="2020-10-14T13:57:43.938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B0CB812-236E-43B6-9507-34901CB422DD}" dt="2020-10-14T13:57:32.729" v="29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8:37.220" v="55" actId="20577"/>
        <pc:sldMkLst>
          <pc:docMk/>
          <pc:sldMk cId="3867902015" sldId="271"/>
        </pc:sldMkLst>
        <pc:spChg chg="mod">
          <ac:chgData name="Roman Coretchi" userId="0ad885832603583f" providerId="LiveId" clId="{FB0CB812-236E-43B6-9507-34901CB422DD}" dt="2020-10-14T13:58:37.220" v="5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32.565" v="4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4:21:03.434" v="151" actId="20577"/>
        <pc:sldMkLst>
          <pc:docMk/>
          <pc:sldMk cId="1616148053" sldId="349"/>
        </pc:sldMkLst>
        <pc:spChg chg="mod">
          <ac:chgData name="Roman Coretchi" userId="0ad885832603583f" providerId="LiveId" clId="{FB0CB812-236E-43B6-9507-34901CB422DD}" dt="2020-10-14T14:20:49.787" v="14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B0CB812-236E-43B6-9507-34901CB422DD}" dt="2020-10-14T14:20:56.661" v="14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B0CB812-236E-43B6-9507-34901CB422DD}" dt="2020-10-14T14:21:00.172" v="14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B0CB812-236E-43B6-9507-34901CB422DD}" dt="2020-10-14T14:21:03.434" v="15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B0CB812-236E-43B6-9507-34901CB422DD}" dt="2020-10-14T14:10:33.190" v="6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B0CB812-236E-43B6-9507-34901CB422DD}" dt="2020-10-14T14:20:40.572" v="136" actId="20577"/>
        <pc:sldMkLst>
          <pc:docMk/>
          <pc:sldMk cId="3684957474" sldId="355"/>
        </pc:sldMkLst>
        <pc:spChg chg="mod">
          <ac:chgData name="Roman Coretchi" userId="0ad885832603583f" providerId="LiveId" clId="{FB0CB812-236E-43B6-9507-34901CB422DD}" dt="2020-10-14T14:20:40.572" v="13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4:20:28.740" v="13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B0CB812-236E-43B6-9507-34901CB422DD}" dt="2020-10-14T14:20:10.373" v="12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9:59.213" v="1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3AFB4FF-46AE-4DFA-8875-7A9DBA0C6D1E}"/>
    <pc:docChg chg="modSld">
      <pc:chgData name="Roman Coretchi" userId="0ad885832603583f" providerId="LiveId" clId="{23AFB4FF-46AE-4DFA-8875-7A9DBA0C6D1E}" dt="2020-10-20T13:50:36.965" v="257" actId="20577"/>
      <pc:docMkLst>
        <pc:docMk/>
      </pc:docMkLst>
      <pc:sldChg chg="modSp mod">
        <pc:chgData name="Roman Coretchi" userId="0ad885832603583f" providerId="LiveId" clId="{23AFB4FF-46AE-4DFA-8875-7A9DBA0C6D1E}" dt="2020-10-20T13:30:39.558" v="138" actId="20577"/>
        <pc:sldMkLst>
          <pc:docMk/>
          <pc:sldMk cId="0" sldId="256"/>
        </pc:sldMkLst>
        <pc:spChg chg="mod">
          <ac:chgData name="Roman Coretchi" userId="0ad885832603583f" providerId="LiveId" clId="{23AFB4FF-46AE-4DFA-8875-7A9DBA0C6D1E}" dt="2020-10-20T13:30:39.558" v="138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3AFB4FF-46AE-4DFA-8875-7A9DBA0C6D1E}" dt="2020-10-20T13:35:40.135" v="219" actId="20577"/>
        <pc:sldMkLst>
          <pc:docMk/>
          <pc:sldMk cId="0" sldId="257"/>
        </pc:sldMkLst>
        <pc:spChg chg="mod">
          <ac:chgData name="Roman Coretchi" userId="0ad885832603583f" providerId="LiveId" clId="{23AFB4FF-46AE-4DFA-8875-7A9DBA0C6D1E}" dt="2020-10-20T13:35:40.135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3AFB4FF-46AE-4DFA-8875-7A9DBA0C6D1E}" dt="2020-10-19T12:30:39.054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31:02.744" v="14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30:52.221" v="1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3AFB4FF-46AE-4DFA-8875-7A9DBA0C6D1E}" dt="2020-10-20T13:34:40.030" v="217" actId="20577"/>
        <pc:sldMkLst>
          <pc:docMk/>
          <pc:sldMk cId="0" sldId="265"/>
        </pc:sldMkLst>
        <pc:spChg chg="mod">
          <ac:chgData name="Roman Coretchi" userId="0ad885832603583f" providerId="LiveId" clId="{23AFB4FF-46AE-4DFA-8875-7A9DBA0C6D1E}" dt="2020-10-20T13:34:21.631" v="203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3AFB4FF-46AE-4DFA-8875-7A9DBA0C6D1E}" dt="2020-10-20T13:34:31.093" v="20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3AFB4FF-46AE-4DFA-8875-7A9DBA0C6D1E}" dt="2020-10-20T13:34:40.030" v="21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3AFB4FF-46AE-4DFA-8875-7A9DBA0C6D1E}" dt="2020-10-20T13:34:11.089" v="197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23AFB4FF-46AE-4DFA-8875-7A9DBA0C6D1E}" dt="2020-10-20T13:32:03.775" v="158" actId="27918"/>
        <pc:sldMkLst>
          <pc:docMk/>
          <pc:sldMk cId="1648524542" sldId="266"/>
        </pc:sldMkLst>
        <pc:graphicFrameChg chg="mod">
          <ac:chgData name="Roman Coretchi" userId="0ad885832603583f" providerId="LiveId" clId="{23AFB4FF-46AE-4DFA-8875-7A9DBA0C6D1E}" dt="2020-10-19T12:37:21.240" v="6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23AFB4FF-46AE-4DFA-8875-7A9DBA0C6D1E}" dt="2020-10-20T13:33:07.207" v="17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3AFB4FF-46AE-4DFA-8875-7A9DBA0C6D1E}" dt="2020-10-20T13:33:46.885" v="189" actId="20577"/>
        <pc:sldMkLst>
          <pc:docMk/>
          <pc:sldMk cId="65833316" sldId="269"/>
        </pc:sldMkLst>
        <pc:spChg chg="mod">
          <ac:chgData name="Roman Coretchi" userId="0ad885832603583f" providerId="LiveId" clId="{23AFB4FF-46AE-4DFA-8875-7A9DBA0C6D1E}" dt="2020-10-20T13:33:46.885" v="18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3AFB4FF-46AE-4DFA-8875-7A9DBA0C6D1E}" dt="2020-10-20T13:33:43.957" v="1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3AFB4FF-46AE-4DFA-8875-7A9DBA0C6D1E}" dt="2020-10-20T13:33:32.406" v="185" actId="20577"/>
        <pc:sldMkLst>
          <pc:docMk/>
          <pc:sldMk cId="3246520108" sldId="270"/>
        </pc:sldMkLst>
        <pc:spChg chg="mod">
          <ac:chgData name="Roman Coretchi" userId="0ad885832603583f" providerId="LiveId" clId="{23AFB4FF-46AE-4DFA-8875-7A9DBA0C6D1E}" dt="2020-10-20T13:33:32.406" v="18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3AFB4FF-46AE-4DFA-8875-7A9DBA0C6D1E}" dt="2020-10-20T13:33:20.606" v="18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3AFB4FF-46AE-4DFA-8875-7A9DBA0C6D1E}" dt="2020-10-20T13:32:49.814" v="174" actId="20577"/>
        <pc:sldMkLst>
          <pc:docMk/>
          <pc:sldMk cId="3867902015" sldId="271"/>
        </pc:sldMkLst>
        <pc:spChg chg="mod">
          <ac:chgData name="Roman Coretchi" userId="0ad885832603583f" providerId="LiveId" clId="{23AFB4FF-46AE-4DFA-8875-7A9DBA0C6D1E}" dt="2020-10-20T13:32:49.814" v="17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3AFB4FF-46AE-4DFA-8875-7A9DBA0C6D1E}" dt="2020-10-20T13:32:36.133" v="16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3AFB4FF-46AE-4DFA-8875-7A9DBA0C6D1E}" dt="2020-10-20T13:50:36.965" v="257" actId="20577"/>
        <pc:sldMkLst>
          <pc:docMk/>
          <pc:sldMk cId="1616148053" sldId="349"/>
        </pc:sldMkLst>
        <pc:spChg chg="mod">
          <ac:chgData name="Roman Coretchi" userId="0ad885832603583f" providerId="LiveId" clId="{23AFB4FF-46AE-4DFA-8875-7A9DBA0C6D1E}" dt="2020-10-20T13:50:24.181" v="25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3AFB4FF-46AE-4DFA-8875-7A9DBA0C6D1E}" dt="2020-10-20T13:50:28.734" v="25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3AFB4FF-46AE-4DFA-8875-7A9DBA0C6D1E}" dt="2020-10-20T13:50:31.277" v="25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3AFB4FF-46AE-4DFA-8875-7A9DBA0C6D1E}" dt="2020-10-20T13:50:36.965" v="257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3AFB4FF-46AE-4DFA-8875-7A9DBA0C6D1E}" dt="2020-10-20T13:31:39.484" v="15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3AFB4FF-46AE-4DFA-8875-7A9DBA0C6D1E}" dt="2020-10-20T13:50:09.165" v="247" actId="20577"/>
        <pc:sldMkLst>
          <pc:docMk/>
          <pc:sldMk cId="3684957474" sldId="355"/>
        </pc:sldMkLst>
        <pc:spChg chg="mod">
          <ac:chgData name="Roman Coretchi" userId="0ad885832603583f" providerId="LiveId" clId="{23AFB4FF-46AE-4DFA-8875-7A9DBA0C6D1E}" dt="2020-10-20T13:50:09.165" v="2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3AFB4FF-46AE-4DFA-8875-7A9DBA0C6D1E}" dt="2020-10-20T13:49:46.942" v="2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3AFB4FF-46AE-4DFA-8875-7A9DBA0C6D1E}" dt="2020-10-20T13:49:35.294" v="23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49:25.013" v="2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Лист1!$A$2:$A$35</c:f>
              <c:strCache>
                <c:ptCount val="34"/>
                <c:pt idx="0">
                  <c:v>Chișinău</c:v>
                </c:pt>
                <c:pt idx="1">
                  <c:v>Transnistria</c:v>
                </c:pt>
                <c:pt idx="2">
                  <c:v>Briceni</c:v>
                </c:pt>
                <c:pt idx="3">
                  <c:v>Edineț</c:v>
                </c:pt>
                <c:pt idx="4">
                  <c:v>Soroca</c:v>
                </c:pt>
                <c:pt idx="5">
                  <c:v>Călărași</c:v>
                </c:pt>
                <c:pt idx="6">
                  <c:v>Strășeni</c:v>
                </c:pt>
                <c:pt idx="7">
                  <c:v>Orhei</c:v>
                </c:pt>
                <c:pt idx="8">
                  <c:v>Criuleni</c:v>
                </c:pt>
                <c:pt idx="9">
                  <c:v>Ștefan Vodă</c:v>
                </c:pt>
                <c:pt idx="10">
                  <c:v>Dondușeni</c:v>
                </c:pt>
                <c:pt idx="11">
                  <c:v>Glodeni</c:v>
                </c:pt>
                <c:pt idx="12">
                  <c:v>Cimișlia</c:v>
                </c:pt>
                <c:pt idx="13">
                  <c:v>Telenești</c:v>
                </c:pt>
                <c:pt idx="14">
                  <c:v>Bălți</c:v>
                </c:pt>
                <c:pt idx="15">
                  <c:v>Drochia</c:v>
                </c:pt>
                <c:pt idx="16">
                  <c:v>Sîngerei</c:v>
                </c:pt>
                <c:pt idx="17">
                  <c:v>Rîșcani</c:v>
                </c:pt>
                <c:pt idx="18">
                  <c:v>Anenii Noi</c:v>
                </c:pt>
                <c:pt idx="19">
                  <c:v>Fălești</c:v>
                </c:pt>
                <c:pt idx="20">
                  <c:v>Comrat</c:v>
                </c:pt>
                <c:pt idx="21">
                  <c:v>Ialoveni</c:v>
                </c:pt>
                <c:pt idx="22">
                  <c:v>Rezina</c:v>
                </c:pt>
                <c:pt idx="23">
                  <c:v>Cantemir</c:v>
                </c:pt>
                <c:pt idx="24">
                  <c:v>Ceadîr-Lunga</c:v>
                </c:pt>
                <c:pt idx="25">
                  <c:v>Nisporeni</c:v>
                </c:pt>
                <c:pt idx="26">
                  <c:v>Cahul</c:v>
                </c:pt>
                <c:pt idx="27">
                  <c:v>Ocnița</c:v>
                </c:pt>
                <c:pt idx="28">
                  <c:v>Taraclia</c:v>
                </c:pt>
                <c:pt idx="29">
                  <c:v>Ungheni</c:v>
                </c:pt>
                <c:pt idx="30">
                  <c:v>Căușeni</c:v>
                </c:pt>
                <c:pt idx="31">
                  <c:v>Florești</c:v>
                </c:pt>
                <c:pt idx="32">
                  <c:v>Hîncești</c:v>
                </c:pt>
                <c:pt idx="33">
                  <c:v>Leova</c:v>
                </c:pt>
              </c:strCache>
            </c:strRef>
          </c:cat>
          <c:val>
            <c:numRef>
              <c:f>Лист1!$B$2:$B$35</c:f>
              <c:numCache>
                <c:formatCode>General</c:formatCode>
                <c:ptCount val="34"/>
                <c:pt idx="0">
                  <c:v>140</c:v>
                </c:pt>
                <c:pt idx="1">
                  <c:v>112</c:v>
                </c:pt>
                <c:pt idx="2">
                  <c:v>35</c:v>
                </c:pt>
                <c:pt idx="3">
                  <c:v>24</c:v>
                </c:pt>
                <c:pt idx="4">
                  <c:v>20</c:v>
                </c:pt>
                <c:pt idx="5">
                  <c:v>18</c:v>
                </c:pt>
                <c:pt idx="6">
                  <c:v>17</c:v>
                </c:pt>
                <c:pt idx="7">
                  <c:v>16</c:v>
                </c:pt>
                <c:pt idx="8">
                  <c:v>15</c:v>
                </c:pt>
                <c:pt idx="9">
                  <c:v>15</c:v>
                </c:pt>
                <c:pt idx="10">
                  <c:v>14</c:v>
                </c:pt>
                <c:pt idx="11">
                  <c:v>14</c:v>
                </c:pt>
                <c:pt idx="12">
                  <c:v>10</c:v>
                </c:pt>
                <c:pt idx="13">
                  <c:v>10</c:v>
                </c:pt>
                <c:pt idx="14">
                  <c:v>9</c:v>
                </c:pt>
                <c:pt idx="15">
                  <c:v>9</c:v>
                </c:pt>
                <c:pt idx="16">
                  <c:v>9</c:v>
                </c:pt>
                <c:pt idx="17">
                  <c:v>8</c:v>
                </c:pt>
                <c:pt idx="18">
                  <c:v>6</c:v>
                </c:pt>
                <c:pt idx="19">
                  <c:v>6</c:v>
                </c:pt>
                <c:pt idx="20">
                  <c:v>5</c:v>
                </c:pt>
                <c:pt idx="21">
                  <c:v>5</c:v>
                </c:pt>
                <c:pt idx="22">
                  <c:v>4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Лист1!$A$2:$A$239</c:f>
              <c:strCache>
                <c:ptCount val="238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01/11/2020</c:v>
                </c:pt>
              </c:strCache>
            </c:strRef>
          </c:cat>
          <c:val>
            <c:numRef>
              <c:f>Лист1!$B$2:$B$239</c:f>
              <c:numCache>
                <c:formatCode>General</c:formatCode>
                <c:ptCount val="238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Лист1!$A$3:$A$186</c:f>
              <c:strCache>
                <c:ptCount val="184"/>
                <c:pt idx="0">
                  <c:v>5/2/2020</c:v>
                </c:pt>
                <c:pt idx="1">
                  <c:v>5/3/2020</c:v>
                </c:pt>
                <c:pt idx="2">
                  <c:v>5/4/2020</c:v>
                </c:pt>
                <c:pt idx="3">
                  <c:v>5/5/2020</c:v>
                </c:pt>
                <c:pt idx="4">
                  <c:v>5/6/2020</c:v>
                </c:pt>
                <c:pt idx="5">
                  <c:v>5/7/2020</c:v>
                </c:pt>
                <c:pt idx="6">
                  <c:v>5/8/2020</c:v>
                </c:pt>
                <c:pt idx="7">
                  <c:v>5/9/2020</c:v>
                </c:pt>
                <c:pt idx="8">
                  <c:v>5/10/2020</c:v>
                </c:pt>
                <c:pt idx="9">
                  <c:v>5/11/2020</c:v>
                </c:pt>
                <c:pt idx="10">
                  <c:v>5/12/2020</c:v>
                </c:pt>
                <c:pt idx="11">
                  <c:v>5/13/2020</c:v>
                </c:pt>
                <c:pt idx="12">
                  <c:v>5/14/2020</c:v>
                </c:pt>
                <c:pt idx="13">
                  <c:v>5/15/2020</c:v>
                </c:pt>
                <c:pt idx="14">
                  <c:v>5/16/2020</c:v>
                </c:pt>
                <c:pt idx="15">
                  <c:v>5/17/2020</c:v>
                </c:pt>
                <c:pt idx="16">
                  <c:v>5/18/2020</c:v>
                </c:pt>
                <c:pt idx="17">
                  <c:v>5/19/2020</c:v>
                </c:pt>
                <c:pt idx="18">
                  <c:v>5/20/2020</c:v>
                </c:pt>
                <c:pt idx="19">
                  <c:v>5/21/2020</c:v>
                </c:pt>
                <c:pt idx="20">
                  <c:v>5/22/2020</c:v>
                </c:pt>
                <c:pt idx="21">
                  <c:v>5/23/2020</c:v>
                </c:pt>
                <c:pt idx="22">
                  <c:v>5/24/2020</c:v>
                </c:pt>
                <c:pt idx="23">
                  <c:v>5/25/2020</c:v>
                </c:pt>
                <c:pt idx="24">
                  <c:v>5/26/2020</c:v>
                </c:pt>
                <c:pt idx="25">
                  <c:v>5/27/2020</c:v>
                </c:pt>
                <c:pt idx="26">
                  <c:v>5/28/2020</c:v>
                </c:pt>
                <c:pt idx="27">
                  <c:v>5/29/2020</c:v>
                </c:pt>
                <c:pt idx="28">
                  <c:v>5/30/2020</c:v>
                </c:pt>
                <c:pt idx="29">
                  <c:v>5/31/2020</c:v>
                </c:pt>
                <c:pt idx="30">
                  <c:v>6/1/2020</c:v>
                </c:pt>
                <c:pt idx="31">
                  <c:v>6/2/2020</c:v>
                </c:pt>
                <c:pt idx="32">
                  <c:v>6/3/2020</c:v>
                </c:pt>
                <c:pt idx="33">
                  <c:v>6/4/2020</c:v>
                </c:pt>
                <c:pt idx="34">
                  <c:v>6/5/2020</c:v>
                </c:pt>
                <c:pt idx="35">
                  <c:v>6/6/2020</c:v>
                </c:pt>
                <c:pt idx="36">
                  <c:v>6/7/2020</c:v>
                </c:pt>
                <c:pt idx="37">
                  <c:v>6/8/2020</c:v>
                </c:pt>
                <c:pt idx="38">
                  <c:v>6/9/2020</c:v>
                </c:pt>
                <c:pt idx="39">
                  <c:v>6/10/2020</c:v>
                </c:pt>
                <c:pt idx="40">
                  <c:v>6/11/2020</c:v>
                </c:pt>
                <c:pt idx="41">
                  <c:v>6/12/2020</c:v>
                </c:pt>
                <c:pt idx="42">
                  <c:v>6/13/2020</c:v>
                </c:pt>
                <c:pt idx="43">
                  <c:v>6/14/2020</c:v>
                </c:pt>
                <c:pt idx="44">
                  <c:v>6/15/2020</c:v>
                </c:pt>
                <c:pt idx="45">
                  <c:v>6/16/2020</c:v>
                </c:pt>
                <c:pt idx="46">
                  <c:v>6/17/2020</c:v>
                </c:pt>
                <c:pt idx="47">
                  <c:v>6/18/2020</c:v>
                </c:pt>
                <c:pt idx="48">
                  <c:v>6/19/2020</c:v>
                </c:pt>
                <c:pt idx="49">
                  <c:v>6/20/2020</c:v>
                </c:pt>
                <c:pt idx="50">
                  <c:v>6/21/2020</c:v>
                </c:pt>
                <c:pt idx="51">
                  <c:v>6/22/2020</c:v>
                </c:pt>
                <c:pt idx="52">
                  <c:v>6/23/2020</c:v>
                </c:pt>
                <c:pt idx="53">
                  <c:v>6/24/2020</c:v>
                </c:pt>
                <c:pt idx="54">
                  <c:v>6/25/2020</c:v>
                </c:pt>
                <c:pt idx="55">
                  <c:v>6/26/2020</c:v>
                </c:pt>
                <c:pt idx="56">
                  <c:v>6/27/2020</c:v>
                </c:pt>
                <c:pt idx="57">
                  <c:v>6/28/2020</c:v>
                </c:pt>
                <c:pt idx="58">
                  <c:v>6/29/2020</c:v>
                </c:pt>
                <c:pt idx="59">
                  <c:v>6/30/2020</c:v>
                </c:pt>
                <c:pt idx="60">
                  <c:v>7/1/2020</c:v>
                </c:pt>
                <c:pt idx="61">
                  <c:v>7/2/2020</c:v>
                </c:pt>
                <c:pt idx="62">
                  <c:v>7/3/2020</c:v>
                </c:pt>
                <c:pt idx="63">
                  <c:v>7/4/2020</c:v>
                </c:pt>
                <c:pt idx="64">
                  <c:v>7/5/2020</c:v>
                </c:pt>
                <c:pt idx="65">
                  <c:v>7/6/2020</c:v>
                </c:pt>
                <c:pt idx="66">
                  <c:v>7/7/2020</c:v>
                </c:pt>
                <c:pt idx="67">
                  <c:v>7/8/2020</c:v>
                </c:pt>
                <c:pt idx="68">
                  <c:v>7/9/2020</c:v>
                </c:pt>
                <c:pt idx="69">
                  <c:v>7/10/2020</c:v>
                </c:pt>
                <c:pt idx="70">
                  <c:v>7/11/2020</c:v>
                </c:pt>
                <c:pt idx="71">
                  <c:v>7/12/2020</c:v>
                </c:pt>
                <c:pt idx="72">
                  <c:v>7/13/2020</c:v>
                </c:pt>
                <c:pt idx="73">
                  <c:v>7/14/2020</c:v>
                </c:pt>
                <c:pt idx="74">
                  <c:v>7/15/2020</c:v>
                </c:pt>
                <c:pt idx="75">
                  <c:v>7/16/2020</c:v>
                </c:pt>
                <c:pt idx="76">
                  <c:v>7/17/2020</c:v>
                </c:pt>
                <c:pt idx="77">
                  <c:v>7/18/2020</c:v>
                </c:pt>
                <c:pt idx="78">
                  <c:v>7/19/2020</c:v>
                </c:pt>
                <c:pt idx="79">
                  <c:v>7/20/2020</c:v>
                </c:pt>
                <c:pt idx="80">
                  <c:v>7/21/2020</c:v>
                </c:pt>
                <c:pt idx="81">
                  <c:v>7/22/2020</c:v>
                </c:pt>
                <c:pt idx="82">
                  <c:v>7/23/2020</c:v>
                </c:pt>
                <c:pt idx="83">
                  <c:v>7/24/2020</c:v>
                </c:pt>
                <c:pt idx="84">
                  <c:v>7/25/2020</c:v>
                </c:pt>
                <c:pt idx="85">
                  <c:v>7/26/2020</c:v>
                </c:pt>
                <c:pt idx="86">
                  <c:v>7/27/2020</c:v>
                </c:pt>
                <c:pt idx="87">
                  <c:v>7/28/2020</c:v>
                </c:pt>
                <c:pt idx="88">
                  <c:v>7/29/2020</c:v>
                </c:pt>
                <c:pt idx="89">
                  <c:v>7/30/2020</c:v>
                </c:pt>
                <c:pt idx="90">
                  <c:v>7/31/2020</c:v>
                </c:pt>
                <c:pt idx="91">
                  <c:v>8/1/2020</c:v>
                </c:pt>
                <c:pt idx="92">
                  <c:v>8/2/2020</c:v>
                </c:pt>
                <c:pt idx="93">
                  <c:v>8/3/2020</c:v>
                </c:pt>
                <c:pt idx="94">
                  <c:v>8/4/2020</c:v>
                </c:pt>
                <c:pt idx="95">
                  <c:v>8/5/2020</c:v>
                </c:pt>
                <c:pt idx="96">
                  <c:v>8/6/2020</c:v>
                </c:pt>
                <c:pt idx="97">
                  <c:v>8/7/2020</c:v>
                </c:pt>
                <c:pt idx="98">
                  <c:v>8/8/2020</c:v>
                </c:pt>
                <c:pt idx="99">
                  <c:v>8/9/2020</c:v>
                </c:pt>
                <c:pt idx="100">
                  <c:v>8/10/2020</c:v>
                </c:pt>
                <c:pt idx="101">
                  <c:v>8/11/2020</c:v>
                </c:pt>
                <c:pt idx="102">
                  <c:v>8/12/2020</c:v>
                </c:pt>
                <c:pt idx="103">
                  <c:v>8/13/2020</c:v>
                </c:pt>
                <c:pt idx="104">
                  <c:v>8/14/2020</c:v>
                </c:pt>
                <c:pt idx="105">
                  <c:v>8/15/2020</c:v>
                </c:pt>
                <c:pt idx="106">
                  <c:v>8/16/2020</c:v>
                </c:pt>
                <c:pt idx="107">
                  <c:v>8/17/2020</c:v>
                </c:pt>
                <c:pt idx="108">
                  <c:v>8/18/2020</c:v>
                </c:pt>
                <c:pt idx="109">
                  <c:v>8/19/2020</c:v>
                </c:pt>
                <c:pt idx="110">
                  <c:v>8/20/2020</c:v>
                </c:pt>
                <c:pt idx="111">
                  <c:v>8/21/2020</c:v>
                </c:pt>
                <c:pt idx="112">
                  <c:v>8/22/2020</c:v>
                </c:pt>
                <c:pt idx="113">
                  <c:v>8/23/2020</c:v>
                </c:pt>
                <c:pt idx="114">
                  <c:v>8/24/2020</c:v>
                </c:pt>
                <c:pt idx="115">
                  <c:v>8/25/2020</c:v>
                </c:pt>
                <c:pt idx="116">
                  <c:v>8/26/2020</c:v>
                </c:pt>
                <c:pt idx="117">
                  <c:v>8/27/2020</c:v>
                </c:pt>
                <c:pt idx="118">
                  <c:v>8/28/2020</c:v>
                </c:pt>
                <c:pt idx="119">
                  <c:v>8/29/2020</c:v>
                </c:pt>
                <c:pt idx="120">
                  <c:v>8/30/2020</c:v>
                </c:pt>
                <c:pt idx="121">
                  <c:v>8/31/2020</c:v>
                </c:pt>
                <c:pt idx="122">
                  <c:v>9/1/2020</c:v>
                </c:pt>
                <c:pt idx="123">
                  <c:v>9/2/2020</c:v>
                </c:pt>
                <c:pt idx="124">
                  <c:v>9/3/2020</c:v>
                </c:pt>
                <c:pt idx="125">
                  <c:v>9/4/2020</c:v>
                </c:pt>
                <c:pt idx="126">
                  <c:v>9/5/2020</c:v>
                </c:pt>
                <c:pt idx="127">
                  <c:v>9/6/2020</c:v>
                </c:pt>
                <c:pt idx="128">
                  <c:v>9/7/2020</c:v>
                </c:pt>
                <c:pt idx="129">
                  <c:v>9/8/2020</c:v>
                </c:pt>
                <c:pt idx="130">
                  <c:v>9/9/2020</c:v>
                </c:pt>
                <c:pt idx="131">
                  <c:v>9/10/2020</c:v>
                </c:pt>
                <c:pt idx="132">
                  <c:v>9/11/2020</c:v>
                </c:pt>
                <c:pt idx="133">
                  <c:v>9/12/2020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10/2/2020</c:v>
                </c:pt>
                <c:pt idx="154">
                  <c:v>10/3/2020</c:v>
                </c:pt>
                <c:pt idx="155">
                  <c:v>10/4/2020</c:v>
                </c:pt>
                <c:pt idx="156">
                  <c:v>10/5/2020</c:v>
                </c:pt>
                <c:pt idx="157">
                  <c:v>10/6/2020</c:v>
                </c:pt>
                <c:pt idx="158">
                  <c:v>10/7/2020</c:v>
                </c:pt>
                <c:pt idx="159">
                  <c:v>10/8/2020</c:v>
                </c:pt>
                <c:pt idx="160">
                  <c:v>10/9/2020</c:v>
                </c:pt>
                <c:pt idx="161">
                  <c:v>10/10/2020</c:v>
                </c:pt>
                <c:pt idx="162">
                  <c:v>11/10/2020</c:v>
                </c:pt>
                <c:pt idx="163">
                  <c:v>12/10/2020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  <c:pt idx="180">
                  <c:v>29/10/2020</c:v>
                </c:pt>
                <c:pt idx="181">
                  <c:v>30/10/2020</c:v>
                </c:pt>
                <c:pt idx="182">
                  <c:v>31/10/2020</c:v>
                </c:pt>
                <c:pt idx="183">
                  <c:v>01/11/2020</c:v>
                </c:pt>
              </c:strCache>
            </c:strRef>
          </c:cat>
          <c:val>
            <c:numRef>
              <c:f>Лист1!$B$3:$B$186</c:f>
              <c:numCache>
                <c:formatCode>General</c:formatCode>
                <c:ptCount val="184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  <c:pt idx="180">
                  <c:v>679</c:v>
                </c:pt>
                <c:pt idx="181">
                  <c:v>695</c:v>
                </c:pt>
                <c:pt idx="182">
                  <c:v>592</c:v>
                </c:pt>
                <c:pt idx="183">
                  <c:v>530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01.</a:t>
            </a:r>
            <a:r>
              <a:rPr lang="en-US" dirty="0"/>
              <a:t>1</a:t>
            </a:r>
            <a:r>
              <a:rPr lang="ro-RO" dirty="0"/>
              <a:t>1.2020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1.800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5.999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3.208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1.1</a:t>
                </a:r>
                <a:r>
                  <a:rPr lang="en-US" b="1" dirty="0"/>
                  <a:t>3</a:t>
                </a:r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en-US" b="1" dirty="0"/>
                  <a:t>1.</a:t>
                </a:r>
                <a:r>
                  <a:rPr lang="ro-RO" b="1" dirty="0"/>
                  <a:t>661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60102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18.</a:t>
                </a:r>
                <a:r>
                  <a:rPr lang="en-US" b="1" dirty="0">
                    <a:solidFill>
                      <a:schemeClr val="bg1"/>
                    </a:solidFill>
                  </a:rPr>
                  <a:t>47</a:t>
                </a:r>
                <a:r>
                  <a:rPr lang="ro-RO" b="1" dirty="0">
                    <a:solidFill>
                      <a:schemeClr val="bg1"/>
                    </a:solidFill>
                  </a:rPr>
                  <a:t>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2955497" y="502099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2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762431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</a:t>
                </a:r>
                <a:r>
                  <a:rPr lang="en-US" b="1" dirty="0"/>
                  <a:t>6.</a:t>
                </a:r>
                <a:r>
                  <a:rPr lang="ro-RO" b="1" dirty="0"/>
                  <a:t>582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32359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542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1.633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</a:t>
                </a:r>
                <a:r>
                  <a:rPr lang="ro-MD" b="1" dirty="0"/>
                  <a:t>.8</a:t>
                </a:r>
                <a:r>
                  <a:rPr lang="en-US" b="1" dirty="0"/>
                  <a:t>5</a:t>
                </a:r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2</a:t>
                </a:r>
                <a:r>
                  <a:rPr lang="ro-RO" b="1" dirty="0">
                    <a:solidFill>
                      <a:schemeClr val="bg1"/>
                    </a:solidFill>
                  </a:rPr>
                  <a:t>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375.30</a:t>
                </a:r>
                <a:r>
                  <a:rPr lang="en-US" b="1" dirty="0">
                    <a:solidFill>
                      <a:schemeClr val="bg1"/>
                    </a:solidFill>
                  </a:rPr>
                  <a:t>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74226019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0374722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56.312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+530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0945471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+39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790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5554</TotalTime>
  <Words>202</Words>
  <Application>Microsoft Office PowerPoint</Application>
  <PresentationFormat>Particularizare</PresentationFormat>
  <Paragraphs>69</Paragraphs>
  <Slides>12</Slides>
  <Notes>2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5.999 Persoane revenite în țară (24H)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Galaicu Valeriu</cp:lastModifiedBy>
  <cp:revision>678</cp:revision>
  <dcterms:modified xsi:type="dcterms:W3CDTF">2020-11-01T14:22:45Z</dcterms:modified>
</cp:coreProperties>
</file>