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7" d="100"/>
          <a:sy n="57" d="100"/>
        </p:scale>
        <p:origin x="42" y="8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Transnistria</c:v>
                </c:pt>
                <c:pt idx="2">
                  <c:v>Edineț</c:v>
                </c:pt>
                <c:pt idx="3">
                  <c:v>Briceni</c:v>
                </c:pt>
                <c:pt idx="4">
                  <c:v>Bălți</c:v>
                </c:pt>
                <c:pt idx="5">
                  <c:v>Ialoveni</c:v>
                </c:pt>
                <c:pt idx="6">
                  <c:v>Orhei</c:v>
                </c:pt>
                <c:pt idx="7">
                  <c:v>Anenii Noi</c:v>
                </c:pt>
                <c:pt idx="8">
                  <c:v>Dondușeni</c:v>
                </c:pt>
                <c:pt idx="9">
                  <c:v>Ungheni</c:v>
                </c:pt>
                <c:pt idx="10">
                  <c:v>Cahul</c:v>
                </c:pt>
                <c:pt idx="11">
                  <c:v>Drochia</c:v>
                </c:pt>
                <c:pt idx="12">
                  <c:v>Fălești</c:v>
                </c:pt>
                <c:pt idx="13">
                  <c:v>Florești</c:v>
                </c:pt>
                <c:pt idx="14">
                  <c:v>Glodeni</c:v>
                </c:pt>
                <c:pt idx="15">
                  <c:v>Sîngerei</c:v>
                </c:pt>
                <c:pt idx="16">
                  <c:v>Hîncești</c:v>
                </c:pt>
                <c:pt idx="17">
                  <c:v>Rîșcani</c:v>
                </c:pt>
                <c:pt idx="18">
                  <c:v>Strășeni</c:v>
                </c:pt>
                <c:pt idx="19">
                  <c:v>Comrat</c:v>
                </c:pt>
                <c:pt idx="20">
                  <c:v>Călărași</c:v>
                </c:pt>
                <c:pt idx="21">
                  <c:v>Cantemir</c:v>
                </c:pt>
                <c:pt idx="22">
                  <c:v>Criuleni</c:v>
                </c:pt>
                <c:pt idx="23">
                  <c:v>Ceadîr-Lunga</c:v>
                </c:pt>
                <c:pt idx="24">
                  <c:v>Dubăsari</c:v>
                </c:pt>
                <c:pt idx="25">
                  <c:v>Căușeni</c:v>
                </c:pt>
                <c:pt idx="26">
                  <c:v>Cimișlia</c:v>
                </c:pt>
                <c:pt idx="27">
                  <c:v>Ocnița</c:v>
                </c:pt>
                <c:pt idx="28">
                  <c:v>Rezina</c:v>
                </c:pt>
                <c:pt idx="29">
                  <c:v>Soroca</c:v>
                </c:pt>
                <c:pt idx="30">
                  <c:v>Ștefan Vodă</c:v>
                </c:pt>
                <c:pt idx="31">
                  <c:v>Taraclia</c:v>
                </c:pt>
                <c:pt idx="32">
                  <c:v>Telenești</c:v>
                </c:pt>
                <c:pt idx="33">
                  <c:v>Vulcănești</c:v>
                </c:pt>
                <c:pt idx="34">
                  <c:v>Nisporeni</c:v>
                </c:pt>
                <c:pt idx="35">
                  <c:v>Șoldănești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408</c:v>
                </c:pt>
                <c:pt idx="1">
                  <c:v>210</c:v>
                </c:pt>
                <c:pt idx="2">
                  <c:v>52</c:v>
                </c:pt>
                <c:pt idx="3">
                  <c:v>48</c:v>
                </c:pt>
                <c:pt idx="4">
                  <c:v>37</c:v>
                </c:pt>
                <c:pt idx="5">
                  <c:v>26</c:v>
                </c:pt>
                <c:pt idx="6">
                  <c:v>18</c:v>
                </c:pt>
                <c:pt idx="7">
                  <c:v>17</c:v>
                </c:pt>
                <c:pt idx="8">
                  <c:v>17</c:v>
                </c:pt>
                <c:pt idx="9">
                  <c:v>16</c:v>
                </c:pt>
                <c:pt idx="10">
                  <c:v>15</c:v>
                </c:pt>
                <c:pt idx="11">
                  <c:v>15</c:v>
                </c:pt>
                <c:pt idx="12">
                  <c:v>15</c:v>
                </c:pt>
                <c:pt idx="13">
                  <c:v>14</c:v>
                </c:pt>
                <c:pt idx="14">
                  <c:v>14</c:v>
                </c:pt>
                <c:pt idx="15">
                  <c:v>14</c:v>
                </c:pt>
                <c:pt idx="16">
                  <c:v>13</c:v>
                </c:pt>
                <c:pt idx="17">
                  <c:v>12</c:v>
                </c:pt>
                <c:pt idx="18">
                  <c:v>11</c:v>
                </c:pt>
                <c:pt idx="19">
                  <c:v>10</c:v>
                </c:pt>
                <c:pt idx="20">
                  <c:v>9</c:v>
                </c:pt>
                <c:pt idx="21">
                  <c:v>9</c:v>
                </c:pt>
                <c:pt idx="22">
                  <c:v>9</c:v>
                </c:pt>
                <c:pt idx="23">
                  <c:v>6</c:v>
                </c:pt>
                <c:pt idx="24">
                  <c:v>5</c:v>
                </c:pt>
                <c:pt idx="25">
                  <c:v>4</c:v>
                </c:pt>
                <c:pt idx="26">
                  <c:v>4</c:v>
                </c:pt>
                <c:pt idx="27">
                  <c:v>4</c:v>
                </c:pt>
                <c:pt idx="28">
                  <c:v>4</c:v>
                </c:pt>
                <c:pt idx="29">
                  <c:v>4</c:v>
                </c:pt>
                <c:pt idx="30">
                  <c:v>4</c:v>
                </c:pt>
                <c:pt idx="31">
                  <c:v>4</c:v>
                </c:pt>
                <c:pt idx="32">
                  <c:v>4</c:v>
                </c:pt>
                <c:pt idx="33">
                  <c:v>4</c:v>
                </c:pt>
                <c:pt idx="34">
                  <c:v>2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Лист1!$A$2:$A$243</c:f>
              <c:strCache>
                <c:ptCount val="242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11/03/2020</c:v>
                </c:pt>
                <c:pt idx="240">
                  <c:v>11/04/2020</c:v>
                </c:pt>
                <c:pt idx="241">
                  <c:v>11/05/2020</c:v>
                </c:pt>
              </c:strCache>
            </c:strRef>
          </c:cat>
          <c:val>
            <c:numRef>
              <c:f>Лист1!$B$2:$B$243</c:f>
              <c:numCache>
                <c:formatCode>General</c:formatCode>
                <c:ptCount val="24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Лист1!$A$3:$A$190</c:f>
              <c:strCache>
                <c:ptCount val="188"/>
                <c:pt idx="0">
                  <c:v>5/2/2020</c:v>
                </c:pt>
                <c:pt idx="1">
                  <c:v>5/3/2020</c:v>
                </c:pt>
                <c:pt idx="2">
                  <c:v>5/4/2020</c:v>
                </c:pt>
                <c:pt idx="3">
                  <c:v>5/5/2020</c:v>
                </c:pt>
                <c:pt idx="4">
                  <c:v>5/6/2020</c:v>
                </c:pt>
                <c:pt idx="5">
                  <c:v>5/7/2020</c:v>
                </c:pt>
                <c:pt idx="6">
                  <c:v>5/8/2020</c:v>
                </c:pt>
                <c:pt idx="7">
                  <c:v>5/9/2020</c:v>
                </c:pt>
                <c:pt idx="8">
                  <c:v>5/10/2020</c:v>
                </c:pt>
                <c:pt idx="9">
                  <c:v>5/11/2020</c:v>
                </c:pt>
                <c:pt idx="10">
                  <c:v>5/12/2020</c:v>
                </c:pt>
                <c:pt idx="11">
                  <c:v>5/13/2020</c:v>
                </c:pt>
                <c:pt idx="12">
                  <c:v>5/14/2020</c:v>
                </c:pt>
                <c:pt idx="13">
                  <c:v>5/15/2020</c:v>
                </c:pt>
                <c:pt idx="14">
                  <c:v>5/16/2020</c:v>
                </c:pt>
                <c:pt idx="15">
                  <c:v>5/17/2020</c:v>
                </c:pt>
                <c:pt idx="16">
                  <c:v>5/18/2020</c:v>
                </c:pt>
                <c:pt idx="17">
                  <c:v>5/19/2020</c:v>
                </c:pt>
                <c:pt idx="18">
                  <c:v>5/20/2020</c:v>
                </c:pt>
                <c:pt idx="19">
                  <c:v>5/21/2020</c:v>
                </c:pt>
                <c:pt idx="20">
                  <c:v>5/22/2020</c:v>
                </c:pt>
                <c:pt idx="21">
                  <c:v>5/23/2020</c:v>
                </c:pt>
                <c:pt idx="22">
                  <c:v>5/24/2020</c:v>
                </c:pt>
                <c:pt idx="23">
                  <c:v>5/25/2020</c:v>
                </c:pt>
                <c:pt idx="24">
                  <c:v>5/26/2020</c:v>
                </c:pt>
                <c:pt idx="25">
                  <c:v>5/27/2020</c:v>
                </c:pt>
                <c:pt idx="26">
                  <c:v>5/28/2020</c:v>
                </c:pt>
                <c:pt idx="27">
                  <c:v>5/29/2020</c:v>
                </c:pt>
                <c:pt idx="28">
                  <c:v>5/30/2020</c:v>
                </c:pt>
                <c:pt idx="29">
                  <c:v>5/31/2020</c:v>
                </c:pt>
                <c:pt idx="30">
                  <c:v>6/1/2020</c:v>
                </c:pt>
                <c:pt idx="31">
                  <c:v>6/2/2020</c:v>
                </c:pt>
                <c:pt idx="32">
                  <c:v>6/3/2020</c:v>
                </c:pt>
                <c:pt idx="33">
                  <c:v>6/4/2020</c:v>
                </c:pt>
                <c:pt idx="34">
                  <c:v>6/5/2020</c:v>
                </c:pt>
                <c:pt idx="35">
                  <c:v>6/6/2020</c:v>
                </c:pt>
                <c:pt idx="36">
                  <c:v>6/7/2020</c:v>
                </c:pt>
                <c:pt idx="37">
                  <c:v>6/8/2020</c:v>
                </c:pt>
                <c:pt idx="38">
                  <c:v>6/9/2020</c:v>
                </c:pt>
                <c:pt idx="39">
                  <c:v>6/10/2020</c:v>
                </c:pt>
                <c:pt idx="40">
                  <c:v>6/11/2020</c:v>
                </c:pt>
                <c:pt idx="41">
                  <c:v>6/12/2020</c:v>
                </c:pt>
                <c:pt idx="42">
                  <c:v>6/13/2020</c:v>
                </c:pt>
                <c:pt idx="43">
                  <c:v>6/14/2020</c:v>
                </c:pt>
                <c:pt idx="44">
                  <c:v>6/15/2020</c:v>
                </c:pt>
                <c:pt idx="45">
                  <c:v>6/16/2020</c:v>
                </c:pt>
                <c:pt idx="46">
                  <c:v>6/17/2020</c:v>
                </c:pt>
                <c:pt idx="47">
                  <c:v>6/18/2020</c:v>
                </c:pt>
                <c:pt idx="48">
                  <c:v>6/19/2020</c:v>
                </c:pt>
                <c:pt idx="49">
                  <c:v>6/20/2020</c:v>
                </c:pt>
                <c:pt idx="50">
                  <c:v>6/21/2020</c:v>
                </c:pt>
                <c:pt idx="51">
                  <c:v>6/22/2020</c:v>
                </c:pt>
                <c:pt idx="52">
                  <c:v>6/23/2020</c:v>
                </c:pt>
                <c:pt idx="53">
                  <c:v>6/24/2020</c:v>
                </c:pt>
                <c:pt idx="54">
                  <c:v>6/25/2020</c:v>
                </c:pt>
                <c:pt idx="55">
                  <c:v>6/26/2020</c:v>
                </c:pt>
                <c:pt idx="56">
                  <c:v>6/27/2020</c:v>
                </c:pt>
                <c:pt idx="57">
                  <c:v>6/28/2020</c:v>
                </c:pt>
                <c:pt idx="58">
                  <c:v>6/29/2020</c:v>
                </c:pt>
                <c:pt idx="59">
                  <c:v>6/30/2020</c:v>
                </c:pt>
                <c:pt idx="60">
                  <c:v>7/1/2020</c:v>
                </c:pt>
                <c:pt idx="61">
                  <c:v>7/2/2020</c:v>
                </c:pt>
                <c:pt idx="62">
                  <c:v>7/3/2020</c:v>
                </c:pt>
                <c:pt idx="63">
                  <c:v>7/4/2020</c:v>
                </c:pt>
                <c:pt idx="64">
                  <c:v>7/5/2020</c:v>
                </c:pt>
                <c:pt idx="65">
                  <c:v>7/6/2020</c:v>
                </c:pt>
                <c:pt idx="66">
                  <c:v>7/7/2020</c:v>
                </c:pt>
                <c:pt idx="67">
                  <c:v>7/8/2020</c:v>
                </c:pt>
                <c:pt idx="68">
                  <c:v>7/9/2020</c:v>
                </c:pt>
                <c:pt idx="69">
                  <c:v>7/10/2020</c:v>
                </c:pt>
                <c:pt idx="70">
                  <c:v>7/11/2020</c:v>
                </c:pt>
                <c:pt idx="71">
                  <c:v>7/12/2020</c:v>
                </c:pt>
                <c:pt idx="72">
                  <c:v>7/13/2020</c:v>
                </c:pt>
                <c:pt idx="73">
                  <c:v>7/14/2020</c:v>
                </c:pt>
                <c:pt idx="74">
                  <c:v>7/15/2020</c:v>
                </c:pt>
                <c:pt idx="75">
                  <c:v>7/16/2020</c:v>
                </c:pt>
                <c:pt idx="76">
                  <c:v>7/17/2020</c:v>
                </c:pt>
                <c:pt idx="77">
                  <c:v>7/18/2020</c:v>
                </c:pt>
                <c:pt idx="78">
                  <c:v>7/19/2020</c:v>
                </c:pt>
                <c:pt idx="79">
                  <c:v>7/20/2020</c:v>
                </c:pt>
                <c:pt idx="80">
                  <c:v>7/21/2020</c:v>
                </c:pt>
                <c:pt idx="81">
                  <c:v>7/22/2020</c:v>
                </c:pt>
                <c:pt idx="82">
                  <c:v>7/23/2020</c:v>
                </c:pt>
                <c:pt idx="83">
                  <c:v>7/24/2020</c:v>
                </c:pt>
                <c:pt idx="84">
                  <c:v>7/25/2020</c:v>
                </c:pt>
                <c:pt idx="85">
                  <c:v>7/26/2020</c:v>
                </c:pt>
                <c:pt idx="86">
                  <c:v>7/27/2020</c:v>
                </c:pt>
                <c:pt idx="87">
                  <c:v>7/28/2020</c:v>
                </c:pt>
                <c:pt idx="88">
                  <c:v>7/29/2020</c:v>
                </c:pt>
                <c:pt idx="89">
                  <c:v>7/30/2020</c:v>
                </c:pt>
                <c:pt idx="90">
                  <c:v>7/31/2020</c:v>
                </c:pt>
                <c:pt idx="91">
                  <c:v>8/1/2020</c:v>
                </c:pt>
                <c:pt idx="92">
                  <c:v>8/2/2020</c:v>
                </c:pt>
                <c:pt idx="93">
                  <c:v>8/3/2020</c:v>
                </c:pt>
                <c:pt idx="94">
                  <c:v>8/4/2020</c:v>
                </c:pt>
                <c:pt idx="95">
                  <c:v>8/5/2020</c:v>
                </c:pt>
                <c:pt idx="96">
                  <c:v>8/6/2020</c:v>
                </c:pt>
                <c:pt idx="97">
                  <c:v>8/7/2020</c:v>
                </c:pt>
                <c:pt idx="98">
                  <c:v>8/8/2020</c:v>
                </c:pt>
                <c:pt idx="99">
                  <c:v>8/9/2020</c:v>
                </c:pt>
                <c:pt idx="100">
                  <c:v>8/10/2020</c:v>
                </c:pt>
                <c:pt idx="101">
                  <c:v>8/11/2020</c:v>
                </c:pt>
                <c:pt idx="102">
                  <c:v>8/12/2020</c:v>
                </c:pt>
                <c:pt idx="103">
                  <c:v>8/13/2020</c:v>
                </c:pt>
                <c:pt idx="104">
                  <c:v>8/14/2020</c:v>
                </c:pt>
                <c:pt idx="105">
                  <c:v>8/15/2020</c:v>
                </c:pt>
                <c:pt idx="106">
                  <c:v>8/16/2020</c:v>
                </c:pt>
                <c:pt idx="107">
                  <c:v>8/17/2020</c:v>
                </c:pt>
                <c:pt idx="108">
                  <c:v>8/18/2020</c:v>
                </c:pt>
                <c:pt idx="109">
                  <c:v>8/19/2020</c:v>
                </c:pt>
                <c:pt idx="110">
                  <c:v>8/20/2020</c:v>
                </c:pt>
                <c:pt idx="111">
                  <c:v>8/21/2020</c:v>
                </c:pt>
                <c:pt idx="112">
                  <c:v>8/22/2020</c:v>
                </c:pt>
                <c:pt idx="113">
                  <c:v>8/23/2020</c:v>
                </c:pt>
                <c:pt idx="114">
                  <c:v>8/24/2020</c:v>
                </c:pt>
                <c:pt idx="115">
                  <c:v>8/25/2020</c:v>
                </c:pt>
                <c:pt idx="116">
                  <c:v>8/26/2020</c:v>
                </c:pt>
                <c:pt idx="117">
                  <c:v>8/27/2020</c:v>
                </c:pt>
                <c:pt idx="118">
                  <c:v>8/28/2020</c:v>
                </c:pt>
                <c:pt idx="119">
                  <c:v>8/29/2020</c:v>
                </c:pt>
                <c:pt idx="120">
                  <c:v>8/30/2020</c:v>
                </c:pt>
                <c:pt idx="121">
                  <c:v>8/31/2020</c:v>
                </c:pt>
                <c:pt idx="122">
                  <c:v>9/1/2020</c:v>
                </c:pt>
                <c:pt idx="123">
                  <c:v>9/2/2020</c:v>
                </c:pt>
                <c:pt idx="124">
                  <c:v>9/3/2020</c:v>
                </c:pt>
                <c:pt idx="125">
                  <c:v>9/4/2020</c:v>
                </c:pt>
                <c:pt idx="126">
                  <c:v>9/5/2020</c:v>
                </c:pt>
                <c:pt idx="127">
                  <c:v>9/6/2020</c:v>
                </c:pt>
                <c:pt idx="128">
                  <c:v>9/7/2020</c:v>
                </c:pt>
                <c:pt idx="129">
                  <c:v>9/8/2020</c:v>
                </c:pt>
                <c:pt idx="130">
                  <c:v>9/9/2020</c:v>
                </c:pt>
                <c:pt idx="131">
                  <c:v>9/10/2020</c:v>
                </c:pt>
                <c:pt idx="132">
                  <c:v>9/11/2020</c:v>
                </c:pt>
                <c:pt idx="133">
                  <c:v>9/12/2020</c:v>
                </c:pt>
                <c:pt idx="134">
                  <c:v>13/09/2020</c:v>
                </c:pt>
                <c:pt idx="135">
                  <c:v>14/09/2020</c:v>
                </c:pt>
                <c:pt idx="136">
                  <c:v>15/09/2020</c:v>
                </c:pt>
                <c:pt idx="137">
                  <c:v>16/09/2020</c:v>
                </c:pt>
                <c:pt idx="138">
                  <c:v>17/09/2020</c:v>
                </c:pt>
                <c:pt idx="139">
                  <c:v>18/09/2020</c:v>
                </c:pt>
                <c:pt idx="140">
                  <c:v>19/09/2020</c:v>
                </c:pt>
                <c:pt idx="141">
                  <c:v>20/09/2020</c:v>
                </c:pt>
                <c:pt idx="142">
                  <c:v>21/09/2020</c:v>
                </c:pt>
                <c:pt idx="143">
                  <c:v>22/09/2020</c:v>
                </c:pt>
                <c:pt idx="144">
                  <c:v>23/09/2020</c:v>
                </c:pt>
                <c:pt idx="145">
                  <c:v>24/09/2020</c:v>
                </c:pt>
                <c:pt idx="146">
                  <c:v>25/09/2020</c:v>
                </c:pt>
                <c:pt idx="147">
                  <c:v>26/09/2020</c:v>
                </c:pt>
                <c:pt idx="148">
                  <c:v>27/09/2020</c:v>
                </c:pt>
                <c:pt idx="149">
                  <c:v>28/09/2020</c:v>
                </c:pt>
                <c:pt idx="150">
                  <c:v>29/09/2020</c:v>
                </c:pt>
                <c:pt idx="151">
                  <c:v>30/09/2020</c:v>
                </c:pt>
                <c:pt idx="152">
                  <c:v>01.10.2020</c:v>
                </c:pt>
                <c:pt idx="153">
                  <c:v>10/2/2020</c:v>
                </c:pt>
                <c:pt idx="154">
                  <c:v>10/3/2020</c:v>
                </c:pt>
                <c:pt idx="155">
                  <c:v>10/4/2020</c:v>
                </c:pt>
                <c:pt idx="156">
                  <c:v>10/5/2020</c:v>
                </c:pt>
                <c:pt idx="157">
                  <c:v>10/6/2020</c:v>
                </c:pt>
                <c:pt idx="158">
                  <c:v>10/7/2020</c:v>
                </c:pt>
                <c:pt idx="159">
                  <c:v>10/8/2020</c:v>
                </c:pt>
                <c:pt idx="160">
                  <c:v>10/9/2020</c:v>
                </c:pt>
                <c:pt idx="161">
                  <c:v>10/10/2020</c:v>
                </c:pt>
                <c:pt idx="162">
                  <c:v>11/10/2020</c:v>
                </c:pt>
                <c:pt idx="163">
                  <c:v>12/10/2020</c:v>
                </c:pt>
                <c:pt idx="164">
                  <c:v>13/10/2020</c:v>
                </c:pt>
                <c:pt idx="165">
                  <c:v>14/10/2020</c:v>
                </c:pt>
                <c:pt idx="166">
                  <c:v>15/10/2020</c:v>
                </c:pt>
                <c:pt idx="167">
                  <c:v>16/10/2020</c:v>
                </c:pt>
                <c:pt idx="168">
                  <c:v>17/10/2020</c:v>
                </c:pt>
                <c:pt idx="169">
                  <c:v>18/10/2020</c:v>
                </c:pt>
                <c:pt idx="170">
                  <c:v>19/10/2020</c:v>
                </c:pt>
                <c:pt idx="171">
                  <c:v>20/10/2020</c:v>
                </c:pt>
                <c:pt idx="172">
                  <c:v>21/10/2020</c:v>
                </c:pt>
                <c:pt idx="173">
                  <c:v>22/10/2020</c:v>
                </c:pt>
                <c:pt idx="174">
                  <c:v>23/10/2020</c:v>
                </c:pt>
                <c:pt idx="175">
                  <c:v>24/10/2020</c:v>
                </c:pt>
                <c:pt idx="176">
                  <c:v>25/10/2021</c:v>
                </c:pt>
                <c:pt idx="177">
                  <c:v>26/10/2020</c:v>
                </c:pt>
                <c:pt idx="178">
                  <c:v>27/10/2020</c:v>
                </c:pt>
                <c:pt idx="179">
                  <c:v>28/10/2020</c:v>
                </c:pt>
                <c:pt idx="180">
                  <c:v>29/10/2020</c:v>
                </c:pt>
                <c:pt idx="181">
                  <c:v>30/10/2020</c:v>
                </c:pt>
                <c:pt idx="182">
                  <c:v>31/10/2020</c:v>
                </c:pt>
                <c:pt idx="183">
                  <c:v>11/1/2020</c:v>
                </c:pt>
                <c:pt idx="184">
                  <c:v>11/2/2020</c:v>
                </c:pt>
                <c:pt idx="185">
                  <c:v>11/03/2020</c:v>
                </c:pt>
                <c:pt idx="186">
                  <c:v>11/04/2020</c:v>
                </c:pt>
                <c:pt idx="187">
                  <c:v>11/05/2020</c:v>
                </c:pt>
              </c:strCache>
            </c:strRef>
          </c:cat>
          <c:val>
            <c:numRef>
              <c:f>Лист1!$B$3:$B$190</c:f>
              <c:numCache>
                <c:formatCode>General</c:formatCode>
                <c:ptCount val="188"/>
                <c:pt idx="0">
                  <c:v>62</c:v>
                </c:pt>
                <c:pt idx="1">
                  <c:v>48</c:v>
                </c:pt>
                <c:pt idx="2">
                  <c:v>41</c:v>
                </c:pt>
                <c:pt idx="3">
                  <c:v>121</c:v>
                </c:pt>
                <c:pt idx="4">
                  <c:v>114</c:v>
                </c:pt>
                <c:pt idx="5">
                  <c:v>89</c:v>
                </c:pt>
                <c:pt idx="6">
                  <c:v>79</c:v>
                </c:pt>
                <c:pt idx="7">
                  <c:v>99</c:v>
                </c:pt>
                <c:pt idx="8">
                  <c:v>33</c:v>
                </c:pt>
                <c:pt idx="9">
                  <c:v>22</c:v>
                </c:pt>
                <c:pt idx="10">
                  <c:v>89</c:v>
                </c:pt>
                <c:pt idx="11">
                  <c:v>107</c:v>
                </c:pt>
                <c:pt idx="12">
                  <c:v>52</c:v>
                </c:pt>
                <c:pt idx="13">
                  <c:v>52</c:v>
                </c:pt>
                <c:pt idx="14">
                  <c:v>64</c:v>
                </c:pt>
                <c:pt idx="15">
                  <c:v>64</c:v>
                </c:pt>
                <c:pt idx="16">
                  <c:v>17</c:v>
                </c:pt>
                <c:pt idx="17">
                  <c:v>83</c:v>
                </c:pt>
                <c:pt idx="18">
                  <c:v>445</c:v>
                </c:pt>
                <c:pt idx="19">
                  <c:v>136</c:v>
                </c:pt>
                <c:pt idx="20">
                  <c:v>280</c:v>
                </c:pt>
                <c:pt idx="21">
                  <c:v>83</c:v>
                </c:pt>
                <c:pt idx="22">
                  <c:v>261</c:v>
                </c:pt>
                <c:pt idx="23">
                  <c:v>89</c:v>
                </c:pt>
                <c:pt idx="24">
                  <c:v>82</c:v>
                </c:pt>
                <c:pt idx="25">
                  <c:v>91</c:v>
                </c:pt>
                <c:pt idx="26">
                  <c:v>148</c:v>
                </c:pt>
                <c:pt idx="27">
                  <c:v>155</c:v>
                </c:pt>
                <c:pt idx="28">
                  <c:v>177</c:v>
                </c:pt>
                <c:pt idx="29">
                  <c:v>126</c:v>
                </c:pt>
                <c:pt idx="30">
                  <c:v>41</c:v>
                </c:pt>
                <c:pt idx="31">
                  <c:v>116</c:v>
                </c:pt>
                <c:pt idx="32">
                  <c:v>125</c:v>
                </c:pt>
                <c:pt idx="33">
                  <c:v>146</c:v>
                </c:pt>
                <c:pt idx="34">
                  <c:v>231</c:v>
                </c:pt>
                <c:pt idx="35">
                  <c:v>210</c:v>
                </c:pt>
                <c:pt idx="36">
                  <c:v>188</c:v>
                </c:pt>
                <c:pt idx="37">
                  <c:v>100</c:v>
                </c:pt>
                <c:pt idx="38">
                  <c:v>59</c:v>
                </c:pt>
                <c:pt idx="39">
                  <c:v>133</c:v>
                </c:pt>
                <c:pt idx="40">
                  <c:v>142</c:v>
                </c:pt>
                <c:pt idx="41">
                  <c:v>157</c:v>
                </c:pt>
                <c:pt idx="42">
                  <c:v>192</c:v>
                </c:pt>
                <c:pt idx="43">
                  <c:v>202</c:v>
                </c:pt>
                <c:pt idx="44">
                  <c:v>171</c:v>
                </c:pt>
                <c:pt idx="45">
                  <c:v>107</c:v>
                </c:pt>
                <c:pt idx="46">
                  <c:v>176</c:v>
                </c:pt>
                <c:pt idx="47">
                  <c:v>175</c:v>
                </c:pt>
                <c:pt idx="48">
                  <c:v>273</c:v>
                </c:pt>
                <c:pt idx="49">
                  <c:v>220</c:v>
                </c:pt>
                <c:pt idx="50">
                  <c:v>151</c:v>
                </c:pt>
                <c:pt idx="51">
                  <c:v>123</c:v>
                </c:pt>
                <c:pt idx="52">
                  <c:v>193</c:v>
                </c:pt>
                <c:pt idx="53">
                  <c:v>188</c:v>
                </c:pt>
                <c:pt idx="54">
                  <c:v>199</c:v>
                </c:pt>
                <c:pt idx="55">
                  <c:v>166</c:v>
                </c:pt>
                <c:pt idx="56">
                  <c:v>198</c:v>
                </c:pt>
                <c:pt idx="57">
                  <c:v>118</c:v>
                </c:pt>
                <c:pt idx="58">
                  <c:v>148</c:v>
                </c:pt>
                <c:pt idx="59">
                  <c:v>153</c:v>
                </c:pt>
                <c:pt idx="60">
                  <c:v>212</c:v>
                </c:pt>
                <c:pt idx="61">
                  <c:v>252</c:v>
                </c:pt>
                <c:pt idx="62">
                  <c:v>247</c:v>
                </c:pt>
                <c:pt idx="63">
                  <c:v>303</c:v>
                </c:pt>
                <c:pt idx="64">
                  <c:v>322</c:v>
                </c:pt>
                <c:pt idx="65">
                  <c:v>329</c:v>
                </c:pt>
                <c:pt idx="66">
                  <c:v>194</c:v>
                </c:pt>
                <c:pt idx="67">
                  <c:v>308</c:v>
                </c:pt>
                <c:pt idx="68">
                  <c:v>387</c:v>
                </c:pt>
                <c:pt idx="69">
                  <c:v>252</c:v>
                </c:pt>
                <c:pt idx="70">
                  <c:v>268</c:v>
                </c:pt>
                <c:pt idx="71">
                  <c:v>211</c:v>
                </c:pt>
                <c:pt idx="72">
                  <c:v>126</c:v>
                </c:pt>
                <c:pt idx="73">
                  <c:v>240</c:v>
                </c:pt>
                <c:pt idx="74">
                  <c:v>265</c:v>
                </c:pt>
                <c:pt idx="75">
                  <c:v>342</c:v>
                </c:pt>
                <c:pt idx="76">
                  <c:v>273</c:v>
                </c:pt>
                <c:pt idx="77">
                  <c:v>270</c:v>
                </c:pt>
                <c:pt idx="78">
                  <c:v>193</c:v>
                </c:pt>
                <c:pt idx="79">
                  <c:v>91</c:v>
                </c:pt>
                <c:pt idx="80">
                  <c:v>132</c:v>
                </c:pt>
                <c:pt idx="81">
                  <c:v>257</c:v>
                </c:pt>
                <c:pt idx="82">
                  <c:v>318</c:v>
                </c:pt>
                <c:pt idx="83">
                  <c:v>233</c:v>
                </c:pt>
                <c:pt idx="84">
                  <c:v>201</c:v>
                </c:pt>
                <c:pt idx="85">
                  <c:v>301</c:v>
                </c:pt>
                <c:pt idx="86">
                  <c:v>245</c:v>
                </c:pt>
                <c:pt idx="87">
                  <c:v>308</c:v>
                </c:pt>
                <c:pt idx="88">
                  <c:v>323</c:v>
                </c:pt>
                <c:pt idx="89">
                  <c:v>255</c:v>
                </c:pt>
                <c:pt idx="90">
                  <c:v>229</c:v>
                </c:pt>
                <c:pt idx="91">
                  <c:v>302</c:v>
                </c:pt>
                <c:pt idx="92">
                  <c:v>245</c:v>
                </c:pt>
                <c:pt idx="93">
                  <c:v>126</c:v>
                </c:pt>
                <c:pt idx="94">
                  <c:v>225</c:v>
                </c:pt>
                <c:pt idx="95">
                  <c:v>251</c:v>
                </c:pt>
                <c:pt idx="96">
                  <c:v>258</c:v>
                </c:pt>
                <c:pt idx="97">
                  <c:v>242</c:v>
                </c:pt>
                <c:pt idx="98">
                  <c:v>182</c:v>
                </c:pt>
                <c:pt idx="99">
                  <c:v>200</c:v>
                </c:pt>
                <c:pt idx="100">
                  <c:v>165</c:v>
                </c:pt>
                <c:pt idx="101">
                  <c:v>275</c:v>
                </c:pt>
                <c:pt idx="102">
                  <c:v>258</c:v>
                </c:pt>
                <c:pt idx="103">
                  <c:v>278</c:v>
                </c:pt>
                <c:pt idx="104">
                  <c:v>280</c:v>
                </c:pt>
                <c:pt idx="105">
                  <c:v>352</c:v>
                </c:pt>
                <c:pt idx="106">
                  <c:v>312</c:v>
                </c:pt>
                <c:pt idx="107">
                  <c:v>323</c:v>
                </c:pt>
                <c:pt idx="108">
                  <c:v>342</c:v>
                </c:pt>
                <c:pt idx="109">
                  <c:v>284</c:v>
                </c:pt>
                <c:pt idx="110">
                  <c:v>242</c:v>
                </c:pt>
                <c:pt idx="111">
                  <c:v>262</c:v>
                </c:pt>
                <c:pt idx="112">
                  <c:v>285</c:v>
                </c:pt>
                <c:pt idx="113">
                  <c:v>304</c:v>
                </c:pt>
                <c:pt idx="114">
                  <c:v>308</c:v>
                </c:pt>
                <c:pt idx="115">
                  <c:v>299</c:v>
                </c:pt>
                <c:pt idx="116">
                  <c:v>287</c:v>
                </c:pt>
                <c:pt idx="117">
                  <c:v>277</c:v>
                </c:pt>
                <c:pt idx="118">
                  <c:v>344</c:v>
                </c:pt>
                <c:pt idx="119">
                  <c:v>362</c:v>
                </c:pt>
                <c:pt idx="120">
                  <c:v>365</c:v>
                </c:pt>
                <c:pt idx="121">
                  <c:v>368</c:v>
                </c:pt>
                <c:pt idx="122">
                  <c:v>317</c:v>
                </c:pt>
                <c:pt idx="123">
                  <c:v>386</c:v>
                </c:pt>
                <c:pt idx="124">
                  <c:v>442</c:v>
                </c:pt>
                <c:pt idx="125">
                  <c:v>424</c:v>
                </c:pt>
                <c:pt idx="126">
                  <c:v>358</c:v>
                </c:pt>
                <c:pt idx="127">
                  <c:v>384</c:v>
                </c:pt>
                <c:pt idx="128">
                  <c:v>395</c:v>
                </c:pt>
                <c:pt idx="129">
                  <c:v>384</c:v>
                </c:pt>
                <c:pt idx="130">
                  <c:v>458</c:v>
                </c:pt>
                <c:pt idx="131">
                  <c:v>512</c:v>
                </c:pt>
                <c:pt idx="132">
                  <c:v>505</c:v>
                </c:pt>
                <c:pt idx="133">
                  <c:v>481</c:v>
                </c:pt>
                <c:pt idx="134">
                  <c:v>412</c:v>
                </c:pt>
                <c:pt idx="135">
                  <c:v>498</c:v>
                </c:pt>
                <c:pt idx="136">
                  <c:v>465</c:v>
                </c:pt>
                <c:pt idx="137">
                  <c:v>439</c:v>
                </c:pt>
                <c:pt idx="138">
                  <c:v>507</c:v>
                </c:pt>
                <c:pt idx="139">
                  <c:v>495</c:v>
                </c:pt>
                <c:pt idx="140">
                  <c:v>502</c:v>
                </c:pt>
                <c:pt idx="141">
                  <c:v>400</c:v>
                </c:pt>
                <c:pt idx="142">
                  <c:v>382</c:v>
                </c:pt>
                <c:pt idx="143">
                  <c:v>524</c:v>
                </c:pt>
                <c:pt idx="144">
                  <c:v>529</c:v>
                </c:pt>
                <c:pt idx="145">
                  <c:v>572</c:v>
                </c:pt>
                <c:pt idx="146">
                  <c:v>380</c:v>
                </c:pt>
                <c:pt idx="147">
                  <c:v>417</c:v>
                </c:pt>
                <c:pt idx="148">
                  <c:v>402</c:v>
                </c:pt>
                <c:pt idx="149">
                  <c:v>375</c:v>
                </c:pt>
                <c:pt idx="150">
                  <c:v>362</c:v>
                </c:pt>
                <c:pt idx="151">
                  <c:v>418</c:v>
                </c:pt>
                <c:pt idx="152">
                  <c:v>502</c:v>
                </c:pt>
                <c:pt idx="153">
                  <c:v>503</c:v>
                </c:pt>
                <c:pt idx="154">
                  <c:v>473</c:v>
                </c:pt>
                <c:pt idx="155">
                  <c:v>480</c:v>
                </c:pt>
                <c:pt idx="156">
                  <c:v>512</c:v>
                </c:pt>
                <c:pt idx="157">
                  <c:v>471</c:v>
                </c:pt>
                <c:pt idx="158">
                  <c:v>542</c:v>
                </c:pt>
                <c:pt idx="159">
                  <c:v>528</c:v>
                </c:pt>
                <c:pt idx="160">
                  <c:v>481</c:v>
                </c:pt>
                <c:pt idx="161">
                  <c:v>493</c:v>
                </c:pt>
                <c:pt idx="162">
                  <c:v>375</c:v>
                </c:pt>
                <c:pt idx="163">
                  <c:v>371</c:v>
                </c:pt>
                <c:pt idx="164">
                  <c:v>374</c:v>
                </c:pt>
                <c:pt idx="165">
                  <c:v>443</c:v>
                </c:pt>
                <c:pt idx="166">
                  <c:v>465</c:v>
                </c:pt>
                <c:pt idx="167">
                  <c:v>533</c:v>
                </c:pt>
                <c:pt idx="168">
                  <c:v>687</c:v>
                </c:pt>
                <c:pt idx="169">
                  <c:v>612</c:v>
                </c:pt>
                <c:pt idx="170">
                  <c:v>651</c:v>
                </c:pt>
                <c:pt idx="171">
                  <c:v>590</c:v>
                </c:pt>
                <c:pt idx="172">
                  <c:v>619</c:v>
                </c:pt>
                <c:pt idx="173">
                  <c:v>720</c:v>
                </c:pt>
                <c:pt idx="174">
                  <c:v>680</c:v>
                </c:pt>
                <c:pt idx="175">
                  <c:v>617</c:v>
                </c:pt>
                <c:pt idx="176">
                  <c:v>571</c:v>
                </c:pt>
                <c:pt idx="177">
                  <c:v>440</c:v>
                </c:pt>
                <c:pt idx="178">
                  <c:v>471</c:v>
                </c:pt>
                <c:pt idx="179">
                  <c:v>615</c:v>
                </c:pt>
                <c:pt idx="180">
                  <c:v>679</c:v>
                </c:pt>
                <c:pt idx="181">
                  <c:v>695</c:v>
                </c:pt>
                <c:pt idx="182">
                  <c:v>592</c:v>
                </c:pt>
                <c:pt idx="183">
                  <c:v>530</c:v>
                </c:pt>
                <c:pt idx="184">
                  <c:v>563</c:v>
                </c:pt>
                <c:pt idx="185">
                  <c:v>527</c:v>
                </c:pt>
                <c:pt idx="186">
                  <c:v>890</c:v>
                </c:pt>
                <c:pt idx="187">
                  <c:v>928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05.</a:t>
            </a:r>
            <a:r>
              <a:rPr lang="en-US" dirty="0"/>
              <a:t>1</a:t>
            </a:r>
            <a:r>
              <a:rPr lang="ro-RO" dirty="0"/>
              <a:t>1.2020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1.866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</a:t>
                </a:r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6.199</a:t>
            </a:r>
            <a:r>
              <a:rPr lang="en-US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80523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4.20</a:t>
                </a:r>
                <a:r>
                  <a:rPr lang="en-US" b="1" dirty="0"/>
                  <a:t>7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1.3</a:t>
                </a:r>
                <a:r>
                  <a:rPr lang="en-US" b="1" dirty="0"/>
                  <a:t>2</a:t>
                </a:r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672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601023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18.480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2955497" y="5020995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762431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79</a:t>
                </a:r>
                <a:r>
                  <a:rPr lang="en-US" b="1" dirty="0"/>
                  <a:t>.5</a:t>
                </a:r>
                <a:r>
                  <a:rPr lang="ro-RO" b="1" dirty="0"/>
                  <a:t>66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32359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10</a:t>
                </a:r>
                <a:r>
                  <a:rPr lang="ro-RO" b="1" dirty="0"/>
                  <a:t>59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2.964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3</a:t>
                </a:r>
                <a:r>
                  <a:rPr lang="ro-MD" b="1" dirty="0"/>
                  <a:t>.304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r>
                  <a:rPr lang="en-US" b="1" dirty="0">
                    <a:solidFill>
                      <a:schemeClr val="bg1"/>
                    </a:solidFill>
                  </a:rPr>
                  <a:t>4</a:t>
                </a:r>
                <a:r>
                  <a:rPr lang="ro-RO" b="1" dirty="0">
                    <a:solidFill>
                      <a:schemeClr val="bg1"/>
                    </a:solidFill>
                  </a:rPr>
                  <a:t>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r>
                  <a:rPr lang="en-US" b="1" dirty="0">
                    <a:solidFill>
                      <a:schemeClr val="bg1"/>
                    </a:solidFill>
                  </a:rPr>
                  <a:t>8</a:t>
                </a:r>
                <a:r>
                  <a:rPr lang="ro-RO" b="1" dirty="0">
                    <a:solidFill>
                      <a:schemeClr val="bg1"/>
                    </a:solidFill>
                  </a:rPr>
                  <a:t>6.10</a:t>
                </a:r>
                <a:r>
                  <a:rPr lang="en-US" b="1" dirty="0">
                    <a:solidFill>
                      <a:schemeClr val="bg1"/>
                    </a:solidFill>
                  </a:rPr>
                  <a:t>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47693512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05772797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59.2</a:t>
                </a:r>
                <a:r>
                  <a:rPr lang="en-US" b="1" dirty="0">
                    <a:solidFill>
                      <a:schemeClr val="bg1"/>
                    </a:solidFill>
                  </a:rPr>
                  <a:t>2</a:t>
                </a:r>
                <a:r>
                  <a:rPr lang="ro-RO" b="1" dirty="0">
                    <a:solidFill>
                      <a:schemeClr val="bg1"/>
                    </a:solidFill>
                  </a:rPr>
                  <a:t>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9</a:t>
                </a:r>
                <a:r>
                  <a:rPr lang="ro-RO" b="1" dirty="0"/>
                  <a:t>28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78897752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</a:t>
                </a:r>
                <a:r>
                  <a:rPr lang="en-US" b="1" dirty="0"/>
                  <a:t>3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</a:t>
            </a:r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b="1" dirty="0"/>
                  <a:t> 7</a:t>
                </a:r>
                <a:r>
                  <a:rPr lang="en-US" sz="9500" b="1" dirty="0"/>
                  <a:t>7</a:t>
                </a:r>
                <a:r>
                  <a:rPr lang="ro-RO" sz="9500" b="1" dirty="0"/>
                  <a:t>6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5614</TotalTime>
  <Words>287</Words>
  <Application>Microsoft Office PowerPoint</Application>
  <PresentationFormat>Произвольный</PresentationFormat>
  <Paragraphs>146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6.199 Persoane revenite în țară (24H)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687</cp:revision>
  <dcterms:modified xsi:type="dcterms:W3CDTF">2020-11-05T14:52:11Z</dcterms:modified>
</cp:coreProperties>
</file>