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43" d="100"/>
          <a:sy n="43" d="100"/>
        </p:scale>
        <p:origin x="451" y="8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Ștefan Vodă</c:v>
                </c:pt>
                <c:pt idx="4">
                  <c:v>Edineț</c:v>
                </c:pt>
                <c:pt idx="5">
                  <c:v>Cahul</c:v>
                </c:pt>
                <c:pt idx="6">
                  <c:v>Ialoveni</c:v>
                </c:pt>
                <c:pt idx="7">
                  <c:v>Strășeni</c:v>
                </c:pt>
                <c:pt idx="8">
                  <c:v>Călărași</c:v>
                </c:pt>
                <c:pt idx="9">
                  <c:v>Cimișlia</c:v>
                </c:pt>
                <c:pt idx="10">
                  <c:v>Anenii Noi</c:v>
                </c:pt>
                <c:pt idx="11">
                  <c:v>Glodeni</c:v>
                </c:pt>
                <c:pt idx="12">
                  <c:v>Nisporeni</c:v>
                </c:pt>
                <c:pt idx="13">
                  <c:v>Fălești</c:v>
                </c:pt>
                <c:pt idx="14">
                  <c:v>Drochia</c:v>
                </c:pt>
                <c:pt idx="15">
                  <c:v>Șoldănești</c:v>
                </c:pt>
                <c:pt idx="16">
                  <c:v>Cantemir</c:v>
                </c:pt>
                <c:pt idx="17">
                  <c:v>Florești</c:v>
                </c:pt>
                <c:pt idx="18">
                  <c:v>Ocnița</c:v>
                </c:pt>
                <c:pt idx="19">
                  <c:v>Orhei</c:v>
                </c:pt>
                <c:pt idx="20">
                  <c:v>Comrat</c:v>
                </c:pt>
                <c:pt idx="21">
                  <c:v>Ceadîr-Lunga</c:v>
                </c:pt>
                <c:pt idx="22">
                  <c:v>Criuleni</c:v>
                </c:pt>
                <c:pt idx="23">
                  <c:v>Telenești</c:v>
                </c:pt>
                <c:pt idx="24">
                  <c:v>Ungheni</c:v>
                </c:pt>
                <c:pt idx="25">
                  <c:v>Căușeni</c:v>
                </c:pt>
                <c:pt idx="26">
                  <c:v>Rezina</c:v>
                </c:pt>
                <c:pt idx="27">
                  <c:v>Rîșcani</c:v>
                </c:pt>
                <c:pt idx="28">
                  <c:v>Sîngerei</c:v>
                </c:pt>
                <c:pt idx="29">
                  <c:v>Soroca</c:v>
                </c:pt>
                <c:pt idx="30">
                  <c:v>Taraclia</c:v>
                </c:pt>
                <c:pt idx="31">
                  <c:v>Vulcănești</c:v>
                </c:pt>
                <c:pt idx="32">
                  <c:v>Briceni</c:v>
                </c:pt>
                <c:pt idx="33">
                  <c:v>Dondușeni</c:v>
                </c:pt>
                <c:pt idx="34">
                  <c:v>Dubăsari</c:v>
                </c:pt>
                <c:pt idx="35">
                  <c:v>Hîncești</c:v>
                </c:pt>
                <c:pt idx="36">
                  <c:v>Basarabeasca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506</c:v>
                </c:pt>
                <c:pt idx="1">
                  <c:v>223</c:v>
                </c:pt>
                <c:pt idx="2">
                  <c:v>42</c:v>
                </c:pt>
                <c:pt idx="3">
                  <c:v>36</c:v>
                </c:pt>
                <c:pt idx="4">
                  <c:v>29</c:v>
                </c:pt>
                <c:pt idx="5">
                  <c:v>27</c:v>
                </c:pt>
                <c:pt idx="6">
                  <c:v>26</c:v>
                </c:pt>
                <c:pt idx="7">
                  <c:v>20</c:v>
                </c:pt>
                <c:pt idx="8">
                  <c:v>19</c:v>
                </c:pt>
                <c:pt idx="9">
                  <c:v>18</c:v>
                </c:pt>
                <c:pt idx="10">
                  <c:v>16</c:v>
                </c:pt>
                <c:pt idx="11">
                  <c:v>16</c:v>
                </c:pt>
                <c:pt idx="12">
                  <c:v>15</c:v>
                </c:pt>
                <c:pt idx="13">
                  <c:v>14</c:v>
                </c:pt>
                <c:pt idx="14">
                  <c:v>13</c:v>
                </c:pt>
                <c:pt idx="15">
                  <c:v>13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9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8</c:v>
                </c:pt>
                <c:pt idx="25">
                  <c:v>6</c:v>
                </c:pt>
                <c:pt idx="26">
                  <c:v>6</c:v>
                </c:pt>
                <c:pt idx="27">
                  <c:v>6</c:v>
                </c:pt>
                <c:pt idx="28">
                  <c:v>6</c:v>
                </c:pt>
                <c:pt idx="29">
                  <c:v>6</c:v>
                </c:pt>
                <c:pt idx="30">
                  <c:v>6</c:v>
                </c:pt>
                <c:pt idx="31">
                  <c:v>6</c:v>
                </c:pt>
                <c:pt idx="32">
                  <c:v>5</c:v>
                </c:pt>
                <c:pt idx="33">
                  <c:v>5</c:v>
                </c:pt>
                <c:pt idx="34">
                  <c:v>4</c:v>
                </c:pt>
                <c:pt idx="35">
                  <c:v>3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Лист1!$A$2:$A$245</c:f>
              <c:strCache>
                <c:ptCount val="244"/>
                <c:pt idx="0">
                  <c:v>09/03/2020</c:v>
                </c:pt>
                <c:pt idx="1">
                  <c:v>10/03/2020</c:v>
                </c:pt>
                <c:pt idx="2">
                  <c:v>11/03/2020</c:v>
                </c:pt>
                <c:pt idx="3">
                  <c:v>12/03/2020</c:v>
                </c:pt>
                <c:pt idx="4">
                  <c:v>13/03/2020</c:v>
                </c:pt>
                <c:pt idx="5">
                  <c:v>14/03/2020</c:v>
                </c:pt>
                <c:pt idx="6">
                  <c:v>15/03/2020</c:v>
                </c:pt>
                <c:pt idx="7">
                  <c:v>16/03/2020</c:v>
                </c:pt>
                <c:pt idx="8">
                  <c:v>17/03/2020</c:v>
                </c:pt>
                <c:pt idx="9">
                  <c:v>18/03/2020</c:v>
                </c:pt>
                <c:pt idx="10">
                  <c:v>19/03/2020</c:v>
                </c:pt>
                <c:pt idx="11">
                  <c:v>20/03/2020</c:v>
                </c:pt>
                <c:pt idx="12">
                  <c:v>21/03/2020</c:v>
                </c:pt>
                <c:pt idx="13">
                  <c:v>22/03/2020</c:v>
                </c:pt>
                <c:pt idx="14">
                  <c:v>23/03/2020</c:v>
                </c:pt>
                <c:pt idx="15">
                  <c:v>24/03/2020</c:v>
                </c:pt>
                <c:pt idx="16">
                  <c:v>25/03/2020</c:v>
                </c:pt>
                <c:pt idx="17">
                  <c:v>26/03/2020</c:v>
                </c:pt>
                <c:pt idx="18">
                  <c:v>27/03/2020</c:v>
                </c:pt>
                <c:pt idx="19">
                  <c:v>28/03/2020</c:v>
                </c:pt>
                <c:pt idx="20">
                  <c:v>29/03/2020</c:v>
                </c:pt>
                <c:pt idx="21">
                  <c:v>30/03/2020</c:v>
                </c:pt>
                <c:pt idx="22">
                  <c:v>31/03/2020</c:v>
                </c:pt>
                <c:pt idx="23">
                  <c:v>01/04/2020</c:v>
                </c:pt>
                <c:pt idx="24">
                  <c:v>02/04/2020</c:v>
                </c:pt>
                <c:pt idx="25">
                  <c:v>03/04/2020</c:v>
                </c:pt>
                <c:pt idx="26">
                  <c:v>04/04/2020</c:v>
                </c:pt>
                <c:pt idx="27">
                  <c:v>05/04/2020</c:v>
                </c:pt>
                <c:pt idx="28">
                  <c:v>06/04/2020</c:v>
                </c:pt>
                <c:pt idx="29">
                  <c:v>07/04/2020</c:v>
                </c:pt>
                <c:pt idx="30">
                  <c:v>08/04/2020</c:v>
                </c:pt>
                <c:pt idx="31">
                  <c:v>09/04/2020</c:v>
                </c:pt>
                <c:pt idx="32">
                  <c:v>10/04/2020</c:v>
                </c:pt>
                <c:pt idx="33">
                  <c:v>11/04/2020</c:v>
                </c:pt>
                <c:pt idx="34">
                  <c:v>12/04/2020</c:v>
                </c:pt>
                <c:pt idx="35">
                  <c:v>13/04/2020</c:v>
                </c:pt>
                <c:pt idx="36">
                  <c:v>14/04/2020</c:v>
                </c:pt>
                <c:pt idx="37">
                  <c:v>15/04/2020</c:v>
                </c:pt>
                <c:pt idx="38">
                  <c:v>16/04/2020</c:v>
                </c:pt>
                <c:pt idx="39">
                  <c:v>17/04/2020</c:v>
                </c:pt>
                <c:pt idx="40">
                  <c:v>18/04/2020</c:v>
                </c:pt>
                <c:pt idx="41">
                  <c:v>19/04/2020</c:v>
                </c:pt>
                <c:pt idx="42">
                  <c:v>20/04/2020</c:v>
                </c:pt>
                <c:pt idx="43">
                  <c:v>21/04/2020</c:v>
                </c:pt>
                <c:pt idx="44">
                  <c:v>22/04/2020</c:v>
                </c:pt>
                <c:pt idx="45">
                  <c:v>23/04/2020</c:v>
                </c:pt>
                <c:pt idx="46">
                  <c:v>24/04/2020</c:v>
                </c:pt>
                <c:pt idx="47">
                  <c:v>25/04/2020</c:v>
                </c:pt>
                <c:pt idx="48">
                  <c:v>26/04/2020</c:v>
                </c:pt>
                <c:pt idx="49">
                  <c:v>27/04/2020</c:v>
                </c:pt>
                <c:pt idx="50">
                  <c:v>28/04/2020</c:v>
                </c:pt>
                <c:pt idx="51">
                  <c:v>29/04/2020</c:v>
                </c:pt>
                <c:pt idx="52">
                  <c:v>30/04/2020</c:v>
                </c:pt>
                <c:pt idx="53">
                  <c:v>01/05/2020</c:v>
                </c:pt>
                <c:pt idx="54">
                  <c:v>02/05/2020</c:v>
                </c:pt>
                <c:pt idx="55">
                  <c:v>03/05/2020</c:v>
                </c:pt>
                <c:pt idx="56">
                  <c:v>04/05/2020</c:v>
                </c:pt>
                <c:pt idx="57">
                  <c:v>05/05/2020</c:v>
                </c:pt>
                <c:pt idx="58">
                  <c:v>06/05/2020</c:v>
                </c:pt>
                <c:pt idx="59">
                  <c:v>07/05/2020</c:v>
                </c:pt>
                <c:pt idx="60">
                  <c:v>08/05/2020</c:v>
                </c:pt>
                <c:pt idx="61">
                  <c:v>09/05/2020</c:v>
                </c:pt>
                <c:pt idx="62">
                  <c:v>10/05/2020</c:v>
                </c:pt>
                <c:pt idx="63">
                  <c:v>11/05/2020</c:v>
                </c:pt>
                <c:pt idx="64">
                  <c:v>12/05/2020</c:v>
                </c:pt>
                <c:pt idx="65">
                  <c:v>13/05/2020</c:v>
                </c:pt>
                <c:pt idx="66">
                  <c:v>14/05/2020</c:v>
                </c:pt>
                <c:pt idx="67">
                  <c:v>15/05/2020</c:v>
                </c:pt>
                <c:pt idx="68">
                  <c:v>16/05/2020</c:v>
                </c:pt>
                <c:pt idx="69">
                  <c:v>17/05/2020</c:v>
                </c:pt>
                <c:pt idx="70">
                  <c:v>18/05/2020</c:v>
                </c:pt>
                <c:pt idx="71">
                  <c:v>19/05/2020</c:v>
                </c:pt>
                <c:pt idx="72">
                  <c:v>20/05/2020</c:v>
                </c:pt>
                <c:pt idx="73">
                  <c:v>21/05/2020</c:v>
                </c:pt>
                <c:pt idx="74">
                  <c:v>22/05/2020</c:v>
                </c:pt>
                <c:pt idx="75">
                  <c:v>23/05/2020</c:v>
                </c:pt>
                <c:pt idx="76">
                  <c:v>24/05/2020</c:v>
                </c:pt>
                <c:pt idx="77">
                  <c:v>25/05/2020</c:v>
                </c:pt>
                <c:pt idx="78">
                  <c:v>26/05/2020</c:v>
                </c:pt>
                <c:pt idx="79">
                  <c:v>27/05/2020</c:v>
                </c:pt>
                <c:pt idx="80">
                  <c:v>28/05/2020</c:v>
                </c:pt>
                <c:pt idx="81">
                  <c:v>29/05/2020</c:v>
                </c:pt>
                <c:pt idx="82">
                  <c:v>30/05/2020</c:v>
                </c:pt>
                <c:pt idx="83">
                  <c:v>31/05/2020</c:v>
                </c:pt>
                <c:pt idx="84">
                  <c:v>01/06/2020</c:v>
                </c:pt>
                <c:pt idx="85">
                  <c:v>02/06/2020</c:v>
                </c:pt>
                <c:pt idx="86">
                  <c:v>03/06/2020</c:v>
                </c:pt>
                <c:pt idx="87">
                  <c:v>04/06/2020</c:v>
                </c:pt>
                <c:pt idx="88">
                  <c:v>05/06/2020</c:v>
                </c:pt>
                <c:pt idx="89">
                  <c:v>06/06/2020</c:v>
                </c:pt>
                <c:pt idx="90">
                  <c:v>07/06/2020</c:v>
                </c:pt>
                <c:pt idx="91">
                  <c:v>08/06/2020</c:v>
                </c:pt>
                <c:pt idx="92">
                  <c:v>09/06/2020</c:v>
                </c:pt>
                <c:pt idx="93">
                  <c:v>10/06/2020</c:v>
                </c:pt>
                <c:pt idx="94">
                  <c:v>11/06/2020</c:v>
                </c:pt>
                <c:pt idx="95">
                  <c:v>12/06/2020</c:v>
                </c:pt>
                <c:pt idx="96">
                  <c:v>13/06/2020</c:v>
                </c:pt>
                <c:pt idx="97">
                  <c:v>14/06/2020</c:v>
                </c:pt>
                <c:pt idx="98">
                  <c:v>15/06/2020</c:v>
                </c:pt>
                <c:pt idx="99">
                  <c:v>16/06/2020</c:v>
                </c:pt>
                <c:pt idx="100">
                  <c:v>17/06/2020</c:v>
                </c:pt>
                <c:pt idx="101">
                  <c:v>18/06/2020</c:v>
                </c:pt>
                <c:pt idx="102">
                  <c:v>19/06/2020</c:v>
                </c:pt>
                <c:pt idx="103">
                  <c:v>20/06/2020</c:v>
                </c:pt>
                <c:pt idx="104">
                  <c:v>21/06/2020</c:v>
                </c:pt>
                <c:pt idx="105">
                  <c:v>22/06/2020</c:v>
                </c:pt>
                <c:pt idx="106">
                  <c:v>23/06/2020</c:v>
                </c:pt>
                <c:pt idx="107">
                  <c:v>24/06/2020</c:v>
                </c:pt>
                <c:pt idx="108">
                  <c:v>25/06/2020</c:v>
                </c:pt>
                <c:pt idx="109">
                  <c:v>26/06/2020</c:v>
                </c:pt>
                <c:pt idx="110">
                  <c:v>27/06/2020</c:v>
                </c:pt>
                <c:pt idx="111">
                  <c:v>28/06/2020</c:v>
                </c:pt>
                <c:pt idx="112">
                  <c:v>29/06/2020</c:v>
                </c:pt>
                <c:pt idx="113">
                  <c:v>30/06/2020</c:v>
                </c:pt>
                <c:pt idx="114">
                  <c:v>01/07/2020</c:v>
                </c:pt>
                <c:pt idx="115">
                  <c:v>02/07/2020</c:v>
                </c:pt>
                <c:pt idx="116">
                  <c:v>03/07/2020</c:v>
                </c:pt>
                <c:pt idx="117">
                  <c:v>04/07/2020</c:v>
                </c:pt>
                <c:pt idx="118">
                  <c:v>05/07/2020</c:v>
                </c:pt>
                <c:pt idx="119">
                  <c:v>06/07/2020</c:v>
                </c:pt>
                <c:pt idx="120">
                  <c:v>07/07/2020</c:v>
                </c:pt>
                <c:pt idx="121">
                  <c:v>08/07/2020</c:v>
                </c:pt>
                <c:pt idx="122">
                  <c:v>09/07/2020</c:v>
                </c:pt>
                <c:pt idx="123">
                  <c:v>10/07/2020</c:v>
                </c:pt>
                <c:pt idx="124">
                  <c:v>11/07/2020</c:v>
                </c:pt>
                <c:pt idx="125">
                  <c:v>12/07/2020</c:v>
                </c:pt>
                <c:pt idx="126">
                  <c:v>13/07/2020</c:v>
                </c:pt>
                <c:pt idx="127">
                  <c:v>14/07/2020</c:v>
                </c:pt>
                <c:pt idx="128">
                  <c:v>15/07/2020</c:v>
                </c:pt>
                <c:pt idx="129">
                  <c:v>16/07/2020</c:v>
                </c:pt>
                <c:pt idx="130">
                  <c:v>17/07/2020</c:v>
                </c:pt>
                <c:pt idx="131">
                  <c:v>18/07/2020</c:v>
                </c:pt>
                <c:pt idx="132">
                  <c:v>19/07/2020</c:v>
                </c:pt>
                <c:pt idx="133">
                  <c:v>20/07/2020</c:v>
                </c:pt>
                <c:pt idx="134">
                  <c:v>21/07/2020</c:v>
                </c:pt>
                <c:pt idx="135">
                  <c:v>22/07/2020</c:v>
                </c:pt>
                <c:pt idx="136">
                  <c:v>23/07/2020</c:v>
                </c:pt>
                <c:pt idx="137">
                  <c:v>24/07/2020</c:v>
                </c:pt>
                <c:pt idx="138">
                  <c:v>25/07/2020</c:v>
                </c:pt>
                <c:pt idx="139">
                  <c:v>26/07/2020</c:v>
                </c:pt>
                <c:pt idx="140">
                  <c:v>27/07/2020</c:v>
                </c:pt>
                <c:pt idx="141">
                  <c:v>28/07/2020</c:v>
                </c:pt>
                <c:pt idx="142">
                  <c:v>29/07/2020</c:v>
                </c:pt>
                <c:pt idx="143">
                  <c:v>30/07/2020</c:v>
                </c:pt>
                <c:pt idx="144">
                  <c:v>31/07/2020</c:v>
                </c:pt>
                <c:pt idx="145">
                  <c:v>01/08/2020</c:v>
                </c:pt>
                <c:pt idx="146">
                  <c:v>02/08/2020</c:v>
                </c:pt>
                <c:pt idx="147">
                  <c:v>03/08/2020</c:v>
                </c:pt>
                <c:pt idx="148">
                  <c:v>04/08/2020</c:v>
                </c:pt>
                <c:pt idx="149">
                  <c:v>05/08/2020</c:v>
                </c:pt>
                <c:pt idx="150">
                  <c:v>06/08/2020</c:v>
                </c:pt>
                <c:pt idx="151">
                  <c:v>07/08/2020</c:v>
                </c:pt>
                <c:pt idx="152">
                  <c:v>08/08/2020</c:v>
                </c:pt>
                <c:pt idx="153">
                  <c:v>09/08/2020</c:v>
                </c:pt>
                <c:pt idx="154">
                  <c:v>10/08/2020</c:v>
                </c:pt>
                <c:pt idx="155">
                  <c:v>11/08/2020</c:v>
                </c:pt>
                <c:pt idx="156">
                  <c:v>12/08/2020</c:v>
                </c:pt>
                <c:pt idx="157">
                  <c:v>13/08/2020</c:v>
                </c:pt>
                <c:pt idx="158">
                  <c:v>14/08/2020</c:v>
                </c:pt>
                <c:pt idx="159">
                  <c:v>15/08/2020</c:v>
                </c:pt>
                <c:pt idx="160">
                  <c:v>16/08/2020</c:v>
                </c:pt>
                <c:pt idx="161">
                  <c:v>17/08/2020</c:v>
                </c:pt>
                <c:pt idx="162">
                  <c:v>18/08/2020</c:v>
                </c:pt>
                <c:pt idx="163">
                  <c:v>19/08/2020</c:v>
                </c:pt>
                <c:pt idx="164">
                  <c:v>20/08/2020</c:v>
                </c:pt>
                <c:pt idx="165">
                  <c:v>21/08/2020</c:v>
                </c:pt>
                <c:pt idx="166">
                  <c:v>22/08/2020</c:v>
                </c:pt>
                <c:pt idx="167">
                  <c:v>23/08/2020</c:v>
                </c:pt>
                <c:pt idx="168">
                  <c:v>24/08/2020</c:v>
                </c:pt>
                <c:pt idx="169">
                  <c:v>25/08/2020</c:v>
                </c:pt>
                <c:pt idx="170">
                  <c:v>26/08/2020</c:v>
                </c:pt>
                <c:pt idx="171">
                  <c:v>27/08/2020</c:v>
                </c:pt>
                <c:pt idx="172">
                  <c:v>28/08/2020</c:v>
                </c:pt>
                <c:pt idx="173">
                  <c:v>29/08/2020</c:v>
                </c:pt>
                <c:pt idx="174">
                  <c:v>30/08/2020</c:v>
                </c:pt>
                <c:pt idx="175">
                  <c:v>31/08/2020</c:v>
                </c:pt>
                <c:pt idx="176">
                  <c:v>01/09/2020</c:v>
                </c:pt>
                <c:pt idx="177">
                  <c:v>02/09/2020</c:v>
                </c:pt>
                <c:pt idx="178">
                  <c:v>03/09/2020</c:v>
                </c:pt>
                <c:pt idx="179">
                  <c:v>04/09/2020</c:v>
                </c:pt>
                <c:pt idx="180">
                  <c:v>05/09/2020</c:v>
                </c:pt>
                <c:pt idx="181">
                  <c:v>06/09/2020</c:v>
                </c:pt>
                <c:pt idx="182">
                  <c:v>07/09/2020</c:v>
                </c:pt>
                <c:pt idx="183">
                  <c:v>08/09/2020</c:v>
                </c:pt>
                <c:pt idx="184">
                  <c:v>09/09/2020</c:v>
                </c:pt>
                <c:pt idx="185">
                  <c:v>10/09/2020</c:v>
                </c:pt>
                <c:pt idx="186">
                  <c:v>11/09/2020</c:v>
                </c:pt>
                <c:pt idx="187">
                  <c:v>12/09/2020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01/10/2020</c:v>
                </c:pt>
                <c:pt idx="207">
                  <c:v>02/10/2020</c:v>
                </c:pt>
                <c:pt idx="208">
                  <c:v>03/10/2020</c:v>
                </c:pt>
                <c:pt idx="209">
                  <c:v>04/10/2020</c:v>
                </c:pt>
                <c:pt idx="210">
                  <c:v>05/10/2020</c:v>
                </c:pt>
                <c:pt idx="211">
                  <c:v>06/10/2020</c:v>
                </c:pt>
                <c:pt idx="212">
                  <c:v>07/10/2020</c:v>
                </c:pt>
                <c:pt idx="213">
                  <c:v>08/10/2020</c:v>
                </c:pt>
                <c:pt idx="214">
                  <c:v>09/10/2020</c:v>
                </c:pt>
                <c:pt idx="215">
                  <c:v>10/10/2020</c:v>
                </c:pt>
                <c:pt idx="216">
                  <c:v>10/11/2020</c:v>
                </c:pt>
                <c:pt idx="217">
                  <c:v>10/12/2020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01/11/2020</c:v>
                </c:pt>
                <c:pt idx="238">
                  <c:v>02/11/2020</c:v>
                </c:pt>
                <c:pt idx="239">
                  <c:v>11/03/2020</c:v>
                </c:pt>
                <c:pt idx="240">
                  <c:v>11/04/2020</c:v>
                </c:pt>
                <c:pt idx="241">
                  <c:v>11/05/2020</c:v>
                </c:pt>
                <c:pt idx="242">
                  <c:v>11/06/2020</c:v>
                </c:pt>
                <c:pt idx="243">
                  <c:v>11/07/2020</c:v>
                </c:pt>
              </c:strCache>
            </c:strRef>
          </c:cat>
          <c:val>
            <c:numRef>
              <c:f>Лист1!$B$2:$B$245</c:f>
              <c:numCache>
                <c:formatCode>General</c:formatCode>
                <c:ptCount val="24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Лист1!$A$3:$A$192</c:f>
              <c:strCache>
                <c:ptCount val="190"/>
                <c:pt idx="0">
                  <c:v>02/05/2020</c:v>
                </c:pt>
                <c:pt idx="1">
                  <c:v>03/05/2020</c:v>
                </c:pt>
                <c:pt idx="2">
                  <c:v>04/05/2020</c:v>
                </c:pt>
                <c:pt idx="3">
                  <c:v>05/05/2020</c:v>
                </c:pt>
                <c:pt idx="4">
                  <c:v>06/05/2020</c:v>
                </c:pt>
                <c:pt idx="5">
                  <c:v>07/05/2020</c:v>
                </c:pt>
                <c:pt idx="6">
                  <c:v>08/05/2020</c:v>
                </c:pt>
                <c:pt idx="7">
                  <c:v>09/05/2020</c:v>
                </c:pt>
                <c:pt idx="8">
                  <c:v>10/05/2020</c:v>
                </c:pt>
                <c:pt idx="9">
                  <c:v>11/05/2020</c:v>
                </c:pt>
                <c:pt idx="10">
                  <c:v>12/05/2020</c:v>
                </c:pt>
                <c:pt idx="11">
                  <c:v>13/05/2020</c:v>
                </c:pt>
                <c:pt idx="12">
                  <c:v>14/05/2020</c:v>
                </c:pt>
                <c:pt idx="13">
                  <c:v>15/05/2020</c:v>
                </c:pt>
                <c:pt idx="14">
                  <c:v>16/05/2020</c:v>
                </c:pt>
                <c:pt idx="15">
                  <c:v>17/05/2020</c:v>
                </c:pt>
                <c:pt idx="16">
                  <c:v>18/05/2020</c:v>
                </c:pt>
                <c:pt idx="17">
                  <c:v>19/05/2020</c:v>
                </c:pt>
                <c:pt idx="18">
                  <c:v>20/05/2020</c:v>
                </c:pt>
                <c:pt idx="19">
                  <c:v>21/05/2020</c:v>
                </c:pt>
                <c:pt idx="20">
                  <c:v>22/05/2020</c:v>
                </c:pt>
                <c:pt idx="21">
                  <c:v>23/05/2020</c:v>
                </c:pt>
                <c:pt idx="22">
                  <c:v>24/05/2020</c:v>
                </c:pt>
                <c:pt idx="23">
                  <c:v>25/05/2020</c:v>
                </c:pt>
                <c:pt idx="24">
                  <c:v>26/05/2020</c:v>
                </c:pt>
                <c:pt idx="25">
                  <c:v>27/05/2020</c:v>
                </c:pt>
                <c:pt idx="26">
                  <c:v>28/05/2020</c:v>
                </c:pt>
                <c:pt idx="27">
                  <c:v>29/05/2020</c:v>
                </c:pt>
                <c:pt idx="28">
                  <c:v>30/05/2020</c:v>
                </c:pt>
                <c:pt idx="29">
                  <c:v>31/05/2020</c:v>
                </c:pt>
                <c:pt idx="30">
                  <c:v>01/06/2020</c:v>
                </c:pt>
                <c:pt idx="31">
                  <c:v>02/06/2020</c:v>
                </c:pt>
                <c:pt idx="32">
                  <c:v>03/06/2020</c:v>
                </c:pt>
                <c:pt idx="33">
                  <c:v>04/06/2020</c:v>
                </c:pt>
                <c:pt idx="34">
                  <c:v>05/06/2020</c:v>
                </c:pt>
                <c:pt idx="35">
                  <c:v>06/06/2020</c:v>
                </c:pt>
                <c:pt idx="36">
                  <c:v>07/06/2020</c:v>
                </c:pt>
                <c:pt idx="37">
                  <c:v>08/06/2020</c:v>
                </c:pt>
                <c:pt idx="38">
                  <c:v>09/06/2020</c:v>
                </c:pt>
                <c:pt idx="39">
                  <c:v>10/06/2020</c:v>
                </c:pt>
                <c:pt idx="40">
                  <c:v>11/06/2020</c:v>
                </c:pt>
                <c:pt idx="41">
                  <c:v>12/06/2020</c:v>
                </c:pt>
                <c:pt idx="42">
                  <c:v>13/06/2020</c:v>
                </c:pt>
                <c:pt idx="43">
                  <c:v>14/06/2020</c:v>
                </c:pt>
                <c:pt idx="44">
                  <c:v>15/06/2020</c:v>
                </c:pt>
                <c:pt idx="45">
                  <c:v>16/06/2020</c:v>
                </c:pt>
                <c:pt idx="46">
                  <c:v>17/06/2020</c:v>
                </c:pt>
                <c:pt idx="47">
                  <c:v>18/06/2020</c:v>
                </c:pt>
                <c:pt idx="48">
                  <c:v>19/06/2020</c:v>
                </c:pt>
                <c:pt idx="49">
                  <c:v>20/06/2020</c:v>
                </c:pt>
                <c:pt idx="50">
                  <c:v>21/06/2020</c:v>
                </c:pt>
                <c:pt idx="51">
                  <c:v>22/06/2020</c:v>
                </c:pt>
                <c:pt idx="52">
                  <c:v>23/06/2020</c:v>
                </c:pt>
                <c:pt idx="53">
                  <c:v>24/06/2020</c:v>
                </c:pt>
                <c:pt idx="54">
                  <c:v>25/06/2020</c:v>
                </c:pt>
                <c:pt idx="55">
                  <c:v>26/06/2020</c:v>
                </c:pt>
                <c:pt idx="56">
                  <c:v>27/06/2020</c:v>
                </c:pt>
                <c:pt idx="57">
                  <c:v>28/06/2020</c:v>
                </c:pt>
                <c:pt idx="58">
                  <c:v>29/06/2020</c:v>
                </c:pt>
                <c:pt idx="59">
                  <c:v>30/06/2020</c:v>
                </c:pt>
                <c:pt idx="60">
                  <c:v>01/07/2020</c:v>
                </c:pt>
                <c:pt idx="61">
                  <c:v>02/07/2020</c:v>
                </c:pt>
                <c:pt idx="62">
                  <c:v>03/07/2020</c:v>
                </c:pt>
                <c:pt idx="63">
                  <c:v>04/07/2020</c:v>
                </c:pt>
                <c:pt idx="64">
                  <c:v>05/07/2020</c:v>
                </c:pt>
                <c:pt idx="65">
                  <c:v>06/07/2020</c:v>
                </c:pt>
                <c:pt idx="66">
                  <c:v>07/07/2020</c:v>
                </c:pt>
                <c:pt idx="67">
                  <c:v>08/07/2020</c:v>
                </c:pt>
                <c:pt idx="68">
                  <c:v>09/07/2020</c:v>
                </c:pt>
                <c:pt idx="69">
                  <c:v>10/07/2020</c:v>
                </c:pt>
                <c:pt idx="70">
                  <c:v>11/07/2020</c:v>
                </c:pt>
                <c:pt idx="71">
                  <c:v>12/07/2020</c:v>
                </c:pt>
                <c:pt idx="72">
                  <c:v>13/07/2020</c:v>
                </c:pt>
                <c:pt idx="73">
                  <c:v>14/07/2020</c:v>
                </c:pt>
                <c:pt idx="74">
                  <c:v>15/07/2020</c:v>
                </c:pt>
                <c:pt idx="75">
                  <c:v>16/07/2020</c:v>
                </c:pt>
                <c:pt idx="76">
                  <c:v>17/07/2020</c:v>
                </c:pt>
                <c:pt idx="77">
                  <c:v>18/07/2020</c:v>
                </c:pt>
                <c:pt idx="78">
                  <c:v>19/07/2020</c:v>
                </c:pt>
                <c:pt idx="79">
                  <c:v>20/07/2020</c:v>
                </c:pt>
                <c:pt idx="80">
                  <c:v>21/07/2020</c:v>
                </c:pt>
                <c:pt idx="81">
                  <c:v>22/07/2020</c:v>
                </c:pt>
                <c:pt idx="82">
                  <c:v>23/07/2020</c:v>
                </c:pt>
                <c:pt idx="83">
                  <c:v>24/07/2020</c:v>
                </c:pt>
                <c:pt idx="84">
                  <c:v>25/07/2020</c:v>
                </c:pt>
                <c:pt idx="85">
                  <c:v>26/07/2020</c:v>
                </c:pt>
                <c:pt idx="86">
                  <c:v>27/07/2020</c:v>
                </c:pt>
                <c:pt idx="87">
                  <c:v>28/07/2020</c:v>
                </c:pt>
                <c:pt idx="88">
                  <c:v>29/07/2020</c:v>
                </c:pt>
                <c:pt idx="89">
                  <c:v>30/07/2020</c:v>
                </c:pt>
                <c:pt idx="90">
                  <c:v>31/07/2020</c:v>
                </c:pt>
                <c:pt idx="91">
                  <c:v>01/08/2020</c:v>
                </c:pt>
                <c:pt idx="92">
                  <c:v>02/08/2020</c:v>
                </c:pt>
                <c:pt idx="93">
                  <c:v>03/08/2020</c:v>
                </c:pt>
                <c:pt idx="94">
                  <c:v>04/08/2020</c:v>
                </c:pt>
                <c:pt idx="95">
                  <c:v>05/08/2020</c:v>
                </c:pt>
                <c:pt idx="96">
                  <c:v>06/08/2020</c:v>
                </c:pt>
                <c:pt idx="97">
                  <c:v>07/08/2020</c:v>
                </c:pt>
                <c:pt idx="98">
                  <c:v>08/08/2020</c:v>
                </c:pt>
                <c:pt idx="99">
                  <c:v>09/08/2020</c:v>
                </c:pt>
                <c:pt idx="100">
                  <c:v>10/08/2020</c:v>
                </c:pt>
                <c:pt idx="101">
                  <c:v>11/08/2020</c:v>
                </c:pt>
                <c:pt idx="102">
                  <c:v>12/08/2020</c:v>
                </c:pt>
                <c:pt idx="103">
                  <c:v>13/08/2020</c:v>
                </c:pt>
                <c:pt idx="104">
                  <c:v>14/08/2020</c:v>
                </c:pt>
                <c:pt idx="105">
                  <c:v>15/08/2020</c:v>
                </c:pt>
                <c:pt idx="106">
                  <c:v>16/08/2020</c:v>
                </c:pt>
                <c:pt idx="107">
                  <c:v>17/08/2020</c:v>
                </c:pt>
                <c:pt idx="108">
                  <c:v>18/08/2020</c:v>
                </c:pt>
                <c:pt idx="109">
                  <c:v>19/08/2020</c:v>
                </c:pt>
                <c:pt idx="110">
                  <c:v>20/08/2020</c:v>
                </c:pt>
                <c:pt idx="111">
                  <c:v>21/08/2020</c:v>
                </c:pt>
                <c:pt idx="112">
                  <c:v>22/08/2020</c:v>
                </c:pt>
                <c:pt idx="113">
                  <c:v>23/08/2020</c:v>
                </c:pt>
                <c:pt idx="114">
                  <c:v>24/08/2020</c:v>
                </c:pt>
                <c:pt idx="115">
                  <c:v>25/08/2020</c:v>
                </c:pt>
                <c:pt idx="116">
                  <c:v>26/08/2020</c:v>
                </c:pt>
                <c:pt idx="117">
                  <c:v>27/08/2020</c:v>
                </c:pt>
                <c:pt idx="118">
                  <c:v>28/08/2020</c:v>
                </c:pt>
                <c:pt idx="119">
                  <c:v>29/08/2020</c:v>
                </c:pt>
                <c:pt idx="120">
                  <c:v>30/08/2020</c:v>
                </c:pt>
                <c:pt idx="121">
                  <c:v>31/08/2020</c:v>
                </c:pt>
                <c:pt idx="122">
                  <c:v>01/09/2020</c:v>
                </c:pt>
                <c:pt idx="123">
                  <c:v>02/09/2020</c:v>
                </c:pt>
                <c:pt idx="124">
                  <c:v>03/09/2020</c:v>
                </c:pt>
                <c:pt idx="125">
                  <c:v>04/09/2020</c:v>
                </c:pt>
                <c:pt idx="126">
                  <c:v>05/09/2020</c:v>
                </c:pt>
                <c:pt idx="127">
                  <c:v>06/09/2020</c:v>
                </c:pt>
                <c:pt idx="128">
                  <c:v>07/09/2020</c:v>
                </c:pt>
                <c:pt idx="129">
                  <c:v>08/09/2020</c:v>
                </c:pt>
                <c:pt idx="130">
                  <c:v>09/09/2020</c:v>
                </c:pt>
                <c:pt idx="131">
                  <c:v>10/09/2020</c:v>
                </c:pt>
                <c:pt idx="132">
                  <c:v>11/09/2020</c:v>
                </c:pt>
                <c:pt idx="133">
                  <c:v>12/09/2020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02/10/2020</c:v>
                </c:pt>
                <c:pt idx="154">
                  <c:v>03/10/2020</c:v>
                </c:pt>
                <c:pt idx="155">
                  <c:v>04/10/2020</c:v>
                </c:pt>
                <c:pt idx="156">
                  <c:v>05/10/2020</c:v>
                </c:pt>
                <c:pt idx="157">
                  <c:v>06/10/2020</c:v>
                </c:pt>
                <c:pt idx="158">
                  <c:v>07/10/2020</c:v>
                </c:pt>
                <c:pt idx="159">
                  <c:v>08/10/2020</c:v>
                </c:pt>
                <c:pt idx="160">
                  <c:v>09/10/2020</c:v>
                </c:pt>
                <c:pt idx="161">
                  <c:v>10/10/2020</c:v>
                </c:pt>
                <c:pt idx="162">
                  <c:v>10/11/2020</c:v>
                </c:pt>
                <c:pt idx="163">
                  <c:v>10/12/2020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01/11/2020</c:v>
                </c:pt>
                <c:pt idx="184">
                  <c:v>02/11/2020</c:v>
                </c:pt>
                <c:pt idx="185">
                  <c:v>11/03/2020</c:v>
                </c:pt>
                <c:pt idx="186">
                  <c:v>11/04/2020</c:v>
                </c:pt>
                <c:pt idx="187">
                  <c:v>11/05/2020</c:v>
                </c:pt>
                <c:pt idx="188">
                  <c:v>11/06/2020</c:v>
                </c:pt>
                <c:pt idx="189">
                  <c:v>12/06/2020</c:v>
                </c:pt>
              </c:strCache>
            </c:strRef>
          </c:cat>
          <c:val>
            <c:numRef>
              <c:f>Лист1!$B$3:$B$192</c:f>
              <c:numCache>
                <c:formatCode>General</c:formatCode>
                <c:ptCount val="190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</a:t>
            </a:r>
            <a:r>
              <a:rPr lang="ro-MD" dirty="0"/>
              <a:t>7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</a:t>
                </a:r>
                <a:r>
                  <a:rPr lang="ro-MD" b="1" dirty="0">
                    <a:solidFill>
                      <a:schemeClr val="bg1"/>
                    </a:solidFill>
                  </a:rPr>
                  <a:t>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ro-MD" b="1" dirty="0"/>
                  <a:t>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</a:t>
            </a:r>
            <a:r>
              <a:rPr lang="ro-MD" sz="8000" b="1" dirty="0">
                <a:solidFill>
                  <a:srgbClr val="1D46F3"/>
                </a:solidFill>
              </a:rPr>
              <a:t>985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MD" b="1" dirty="0"/>
                  <a:t>4</a:t>
                </a:r>
                <a:r>
                  <a:rPr lang="ro-RO" b="1" dirty="0"/>
                  <a:t>.</a:t>
                </a:r>
                <a:r>
                  <a:rPr lang="ro-MD" b="1" dirty="0"/>
                  <a:t>795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</a:t>
                </a:r>
                <a:r>
                  <a:rPr lang="ro-MD" b="1" dirty="0"/>
                  <a:t>294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MD" b="1" dirty="0"/>
                  <a:t>896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18.</a:t>
                </a:r>
                <a:r>
                  <a:rPr lang="ro-MD" b="1" dirty="0">
                    <a:solidFill>
                      <a:schemeClr val="bg1"/>
                    </a:solidFill>
                  </a:rPr>
                  <a:t>470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8</a:t>
                </a:r>
                <a:r>
                  <a:rPr lang="ro-MD" b="1" dirty="0"/>
                  <a:t>1.675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1174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3.543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</a:t>
                </a:r>
                <a:r>
                  <a:rPr lang="ro-MD" b="1" dirty="0"/>
                  <a:t>.874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331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ro-MD" b="1" dirty="0">
                    <a:solidFill>
                      <a:schemeClr val="bg1"/>
                    </a:solidFill>
                  </a:rPr>
                  <a:t>93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ro-MD" b="1" dirty="0">
                    <a:solidFill>
                      <a:schemeClr val="bg1"/>
                    </a:solidFill>
                  </a:rPr>
                  <a:t>001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62308368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6695742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MD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.314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10</a:t>
                </a:r>
                <a:r>
                  <a:rPr lang="ro-MD" b="1" dirty="0"/>
                  <a:t>94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1419585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r>
              <a:rPr lang="ro-MD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3</a:t>
            </a:r>
            <a:r>
              <a:rPr lang="ro-MD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</a:t>
                </a:r>
                <a:r>
                  <a:rPr lang="en-US" sz="9500" b="1" dirty="0"/>
                  <a:t>8</a:t>
                </a:r>
                <a:r>
                  <a:rPr lang="ro-MD" sz="9500" b="1" dirty="0"/>
                  <a:t>47</a:t>
                </a:r>
                <a:endParaRPr lang="ro-RO" sz="9500" b="1" dirty="0"/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</a:t>
            </a:r>
            <a:r>
              <a:rPr lang="ro-MD" b="1" dirty="0"/>
              <a:t>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5642</TotalTime>
  <Words>287</Words>
  <Application>Microsoft Office PowerPoint</Application>
  <PresentationFormat>Custom</PresentationFormat>
  <Paragraphs>146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6.985 Persoane revenite în țară (24H)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Veaceslav Gutu</cp:lastModifiedBy>
  <cp:revision>690</cp:revision>
  <dcterms:modified xsi:type="dcterms:W3CDTF">2020-11-07T15:07:33Z</dcterms:modified>
</cp:coreProperties>
</file>