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Ialoveni</c:v>
                </c:pt>
                <c:pt idx="4">
                  <c:v>Cahul</c:v>
                </c:pt>
                <c:pt idx="5">
                  <c:v>Ștefan Vodă</c:v>
                </c:pt>
                <c:pt idx="6">
                  <c:v>Briceni</c:v>
                </c:pt>
                <c:pt idx="7">
                  <c:v>Criuleni</c:v>
                </c:pt>
                <c:pt idx="8">
                  <c:v>Dondușeni</c:v>
                </c:pt>
                <c:pt idx="9">
                  <c:v>Drochia</c:v>
                </c:pt>
                <c:pt idx="10">
                  <c:v>Fălești</c:v>
                </c:pt>
                <c:pt idx="11">
                  <c:v>Bălți</c:v>
                </c:pt>
                <c:pt idx="12">
                  <c:v>Glodeni</c:v>
                </c:pt>
                <c:pt idx="13">
                  <c:v>Ungheni</c:v>
                </c:pt>
                <c:pt idx="14">
                  <c:v>Ceadîr-Lunga</c:v>
                </c:pt>
                <c:pt idx="15">
                  <c:v>Comrat</c:v>
                </c:pt>
                <c:pt idx="16">
                  <c:v>Florești</c:v>
                </c:pt>
                <c:pt idx="17">
                  <c:v>Hîncești</c:v>
                </c:pt>
                <c:pt idx="18">
                  <c:v>Șoldănești</c:v>
                </c:pt>
                <c:pt idx="19">
                  <c:v>Soroca</c:v>
                </c:pt>
                <c:pt idx="20">
                  <c:v>Strășeni</c:v>
                </c:pt>
                <c:pt idx="21">
                  <c:v>Cantemir</c:v>
                </c:pt>
                <c:pt idx="22">
                  <c:v>Edineț</c:v>
                </c:pt>
                <c:pt idx="23">
                  <c:v>Vulcănești</c:v>
                </c:pt>
                <c:pt idx="24">
                  <c:v>Călărași</c:v>
                </c:pt>
                <c:pt idx="25">
                  <c:v>Căușeni</c:v>
                </c:pt>
                <c:pt idx="26">
                  <c:v>Dubăsari</c:v>
                </c:pt>
                <c:pt idx="27">
                  <c:v>Rîșcani</c:v>
                </c:pt>
                <c:pt idx="28">
                  <c:v>Sîngerei</c:v>
                </c:pt>
                <c:pt idx="29">
                  <c:v>Taraclia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118</c:v>
                </c:pt>
                <c:pt idx="1">
                  <c:v>75</c:v>
                </c:pt>
                <c:pt idx="2">
                  <c:v>26</c:v>
                </c:pt>
                <c:pt idx="3">
                  <c:v>12</c:v>
                </c:pt>
                <c:pt idx="4">
                  <c:v>9</c:v>
                </c:pt>
                <c:pt idx="5">
                  <c:v>8</c:v>
                </c:pt>
                <c:pt idx="6">
                  <c:v>7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Лист1!$A$2:$A$247</c:f>
              <c:strCache>
                <c:ptCount val="24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11/09/2020</c:v>
                </c:pt>
              </c:strCache>
            </c:strRef>
          </c:cat>
          <c:val>
            <c:numRef>
              <c:f>Лист1!$B$2:$B$247</c:f>
              <c:numCache>
                <c:formatCode>General</c:formatCode>
                <c:ptCount val="24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Лист1!$A$3:$A$194</c:f>
              <c:strCache>
                <c:ptCount val="192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11/08/2020</c:v>
                </c:pt>
                <c:pt idx="191">
                  <c:v>11/09/2020</c:v>
                </c:pt>
              </c:strCache>
            </c:strRef>
          </c:cat>
          <c:val>
            <c:numRef>
              <c:f>Лист1!$B$3:$B$194</c:f>
              <c:numCache>
                <c:formatCode>General</c:formatCode>
                <c:ptCount val="192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en-US" dirty="0"/>
              <a:t>9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</a:t>
                </a:r>
                <a:r>
                  <a:rPr lang="ro-MD" b="1" dirty="0">
                    <a:solidFill>
                      <a:schemeClr val="bg1"/>
                    </a:solidFill>
                  </a:rPr>
                  <a:t>912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</a:t>
            </a:r>
            <a:r>
              <a:rPr lang="en-US" sz="8000" b="1" dirty="0">
                <a:solidFill>
                  <a:srgbClr val="1D46F3"/>
                </a:solidFill>
              </a:rPr>
              <a:t>7</a:t>
            </a:r>
            <a:r>
              <a:rPr lang="ro-RO" sz="8000" b="1" dirty="0">
                <a:solidFill>
                  <a:srgbClr val="1D46F3"/>
                </a:solidFill>
              </a:rPr>
              <a:t>16</a:t>
            </a:r>
            <a:r>
              <a:rPr lang="ro-MD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en-US" b="1" dirty="0"/>
                  <a:t>3</a:t>
                </a:r>
                <a:r>
                  <a:rPr lang="ro-RO" b="1" dirty="0"/>
                  <a:t>.477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2.055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en-US" b="1" dirty="0"/>
                  <a:t>1.1</a:t>
                </a:r>
                <a:r>
                  <a:rPr lang="ro-RO" b="1" dirty="0"/>
                  <a:t>84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222726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 dirty="0">
                    <a:solidFill>
                      <a:schemeClr val="bg1"/>
                    </a:solidFill>
                  </a:rPr>
                  <a:t>.119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698583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82</a:t>
                </a:r>
                <a:r>
                  <a:rPr lang="ro-MD" b="1" dirty="0"/>
                  <a:t>.</a:t>
                </a:r>
                <a:r>
                  <a:rPr lang="en-US" b="1" dirty="0"/>
                  <a:t>677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74894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331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MD" b="1" dirty="0"/>
                  <a:t>.</a:t>
                </a:r>
                <a:r>
                  <a:rPr lang="en-US" b="1" dirty="0"/>
                  <a:t>257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ro-MD" b="1" dirty="0">
                    <a:solidFill>
                      <a:schemeClr val="bg1"/>
                    </a:solidFill>
                  </a:rPr>
                  <a:t>9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61687987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2235613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1.138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800107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14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896</a:t>
                </a:r>
                <a:endParaRPr lang="ro-RO" sz="9500" b="1" dirty="0"/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5657</TotalTime>
  <Words>284</Words>
  <Application>Microsoft Office PowerPoint</Application>
  <PresentationFormat>Произвольный</PresentationFormat>
  <Paragraphs>144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6.716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690</cp:revision>
  <dcterms:modified xsi:type="dcterms:W3CDTF">2020-11-09T14:31:51Z</dcterms:modified>
</cp:coreProperties>
</file>