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69" r:id="rId10"/>
    <p:sldId id="265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42" y="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modSld">
      <pc:chgData name="Roman Coretchi" userId="0ad885832603583f" providerId="LiveId" clId="{9032C0DB-70BD-46A2-83DA-5FD61E22FFFD}" dt="2020-11-11T15:25:13.399" v="123" actId="20577"/>
      <pc:docMkLst>
        <pc:docMk/>
      </pc:docMkLst>
      <pc:sldChg chg="modSp mod">
        <pc:chgData name="Roman Coretchi" userId="0ad885832603583f" providerId="LiveId" clId="{9032C0DB-70BD-46A2-83DA-5FD61E22FFFD}" dt="2020-11-11T15:16:55.144" v="1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1T15:16:55.14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1T15:25:13.399" v="123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1T15:25:13.399" v="12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1T15:17:01.204" v="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1T15:17:13.584" v="1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1T15:23:29.160" v="11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1T15:23:05.282" v="116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1T15:22:48.898" v="105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1T15:22:58.030" v="111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1T15:23:05.282" v="11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1T15:22:33.464" v="97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1T15:19:08.430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1T15:20:03.734" v="7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1T15:22:06.318" v="93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1T15:22:03.692" v="8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1T15:22:06.318" v="9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1T15:19:43.440" v="68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1T15:19:43.440" v="68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1T15:19:34.393" v="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1T15:20:19.445" v="87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1T15:20:10.664" v="7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1T15:20:19.445" v="8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1T15:20:14.250" v="8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1T15:20:16.479" v="8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1T15:18:33.627" v="5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1T15:18:20.648" v="47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1T15:18:07.438" v="3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1T15:18:20.648" v="4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1T15:17:47.663" v="29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1T15:17:38.318" v="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Cahul</c:v>
                </c:pt>
                <c:pt idx="3">
                  <c:v>Anenii Noi</c:v>
                </c:pt>
                <c:pt idx="4">
                  <c:v>Ialoveni</c:v>
                </c:pt>
                <c:pt idx="5">
                  <c:v>Fălești</c:v>
                </c:pt>
                <c:pt idx="6">
                  <c:v>Bălți</c:v>
                </c:pt>
                <c:pt idx="7">
                  <c:v>Sîngerei</c:v>
                </c:pt>
                <c:pt idx="8">
                  <c:v>Briceni</c:v>
                </c:pt>
                <c:pt idx="9">
                  <c:v>Călărași</c:v>
                </c:pt>
                <c:pt idx="10">
                  <c:v>Căușeni</c:v>
                </c:pt>
                <c:pt idx="11">
                  <c:v>Șoldănești</c:v>
                </c:pt>
                <c:pt idx="12">
                  <c:v>Dubăsari</c:v>
                </c:pt>
                <c:pt idx="13">
                  <c:v>Edineț</c:v>
                </c:pt>
                <c:pt idx="14">
                  <c:v>Soroca</c:v>
                </c:pt>
                <c:pt idx="15">
                  <c:v>Criuleni</c:v>
                </c:pt>
                <c:pt idx="16">
                  <c:v>Hîncești</c:v>
                </c:pt>
                <c:pt idx="17">
                  <c:v>Florești</c:v>
                </c:pt>
                <c:pt idx="18">
                  <c:v>Ocnița</c:v>
                </c:pt>
                <c:pt idx="19">
                  <c:v>Orhei</c:v>
                </c:pt>
                <c:pt idx="20">
                  <c:v>Drochia</c:v>
                </c:pt>
                <c:pt idx="21">
                  <c:v>Glodeni</c:v>
                </c:pt>
                <c:pt idx="22">
                  <c:v>Comrat</c:v>
                </c:pt>
                <c:pt idx="23">
                  <c:v>Dondușeni</c:v>
                </c:pt>
                <c:pt idx="24">
                  <c:v>Rîșcani</c:v>
                </c:pt>
                <c:pt idx="25">
                  <c:v>Cantemir</c:v>
                </c:pt>
                <c:pt idx="26">
                  <c:v>Leova</c:v>
                </c:pt>
                <c:pt idx="27">
                  <c:v>Strășeni</c:v>
                </c:pt>
                <c:pt idx="28">
                  <c:v>Vulcănești</c:v>
                </c:pt>
                <c:pt idx="29">
                  <c:v>Basarabeasca</c:v>
                </c:pt>
                <c:pt idx="30">
                  <c:v>Ungheni</c:v>
                </c:pt>
                <c:pt idx="31">
                  <c:v>Taraclia</c:v>
                </c:pt>
                <c:pt idx="32">
                  <c:v>Ștefan Vodă</c:v>
                </c:pt>
                <c:pt idx="33">
                  <c:v>Rezina</c:v>
                </c:pt>
                <c:pt idx="34">
                  <c:v>Telenești</c:v>
                </c:pt>
                <c:pt idx="35">
                  <c:v>Ceadîr-Lunga</c:v>
                </c:pt>
                <c:pt idx="36">
                  <c:v>Nisporeni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333</c:v>
                </c:pt>
                <c:pt idx="1">
                  <c:v>192</c:v>
                </c:pt>
                <c:pt idx="2">
                  <c:v>44</c:v>
                </c:pt>
                <c:pt idx="3">
                  <c:v>42</c:v>
                </c:pt>
                <c:pt idx="4">
                  <c:v>38</c:v>
                </c:pt>
                <c:pt idx="5">
                  <c:v>34</c:v>
                </c:pt>
                <c:pt idx="6">
                  <c:v>33</c:v>
                </c:pt>
                <c:pt idx="7">
                  <c:v>27</c:v>
                </c:pt>
                <c:pt idx="8">
                  <c:v>25</c:v>
                </c:pt>
                <c:pt idx="9">
                  <c:v>25</c:v>
                </c:pt>
                <c:pt idx="10">
                  <c:v>22</c:v>
                </c:pt>
                <c:pt idx="11">
                  <c:v>21</c:v>
                </c:pt>
                <c:pt idx="12">
                  <c:v>20</c:v>
                </c:pt>
                <c:pt idx="13">
                  <c:v>20</c:v>
                </c:pt>
                <c:pt idx="14">
                  <c:v>19</c:v>
                </c:pt>
                <c:pt idx="15">
                  <c:v>18</c:v>
                </c:pt>
                <c:pt idx="16">
                  <c:v>18</c:v>
                </c:pt>
                <c:pt idx="17">
                  <c:v>17</c:v>
                </c:pt>
                <c:pt idx="18">
                  <c:v>17</c:v>
                </c:pt>
                <c:pt idx="19">
                  <c:v>17</c:v>
                </c:pt>
                <c:pt idx="20">
                  <c:v>14</c:v>
                </c:pt>
                <c:pt idx="21">
                  <c:v>14</c:v>
                </c:pt>
                <c:pt idx="22">
                  <c:v>13</c:v>
                </c:pt>
                <c:pt idx="23">
                  <c:v>13</c:v>
                </c:pt>
                <c:pt idx="24">
                  <c:v>12</c:v>
                </c:pt>
                <c:pt idx="25">
                  <c:v>10</c:v>
                </c:pt>
                <c:pt idx="26">
                  <c:v>9</c:v>
                </c:pt>
                <c:pt idx="27">
                  <c:v>9</c:v>
                </c:pt>
                <c:pt idx="28">
                  <c:v>8</c:v>
                </c:pt>
                <c:pt idx="29">
                  <c:v>7</c:v>
                </c:pt>
                <c:pt idx="30">
                  <c:v>6</c:v>
                </c:pt>
                <c:pt idx="31">
                  <c:v>5</c:v>
                </c:pt>
                <c:pt idx="32">
                  <c:v>4</c:v>
                </c:pt>
                <c:pt idx="33">
                  <c:v>3</c:v>
                </c:pt>
                <c:pt idx="34">
                  <c:v>3</c:v>
                </c:pt>
                <c:pt idx="35">
                  <c:v>2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Лист1!$A$2:$A$249</c:f>
              <c:strCache>
                <c:ptCount val="248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11/09/2020</c:v>
                </c:pt>
                <c:pt idx="246">
                  <c:v>11/10/2020</c:v>
                </c:pt>
                <c:pt idx="247">
                  <c:v>11/11/2020</c:v>
                </c:pt>
              </c:strCache>
            </c:strRef>
          </c:cat>
          <c:val>
            <c:numRef>
              <c:f>Лист1!$B$2:$B$249</c:f>
              <c:numCache>
                <c:formatCode>General</c:formatCode>
                <c:ptCount val="24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Лист1!$A$3:$A$196</c:f>
              <c:strCache>
                <c:ptCount val="194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11/1/2020</c:v>
                </c:pt>
                <c:pt idx="184">
                  <c:v>11/2/2020</c:v>
                </c:pt>
                <c:pt idx="185">
                  <c:v>3/11/2020</c:v>
                </c:pt>
                <c:pt idx="186">
                  <c:v>4/11/2020</c:v>
                </c:pt>
                <c:pt idx="187">
                  <c:v>5/11/2020</c:v>
                </c:pt>
                <c:pt idx="188">
                  <c:v>6/11/2020</c:v>
                </c:pt>
                <c:pt idx="189">
                  <c:v>7/11/2020</c:v>
                </c:pt>
                <c:pt idx="190">
                  <c:v>11/08/2020</c:v>
                </c:pt>
                <c:pt idx="191">
                  <c:v>11/09/2020</c:v>
                </c:pt>
                <c:pt idx="192">
                  <c:v>11/10/2020</c:v>
                </c:pt>
                <c:pt idx="193">
                  <c:v>11/11/2020</c:v>
                </c:pt>
              </c:strCache>
            </c:strRef>
          </c:cat>
          <c:val>
            <c:numRef>
              <c:f>Лист1!$B$3:$B$196</c:f>
              <c:numCache>
                <c:formatCode>General</c:formatCode>
                <c:ptCount val="194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  <c:pt idx="190">
                  <c:v>1194</c:v>
                </c:pt>
                <c:pt idx="191">
                  <c:v>1138</c:v>
                </c:pt>
                <c:pt idx="192">
                  <c:v>1180</c:v>
                </c:pt>
                <c:pt idx="193">
                  <c:v>1289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11</a:t>
            </a:r>
            <a:r>
              <a:rPr lang="ro-RO" dirty="0"/>
              <a:t>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4.826</a:t>
            </a:r>
            <a:r>
              <a:rPr lang="ro-MD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3.371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1.443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52023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16.642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567508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84</a:t>
                </a:r>
                <a:r>
                  <a:rPr lang="ro-MD" b="1" dirty="0"/>
                  <a:t>.</a:t>
                </a:r>
                <a:r>
                  <a:rPr lang="en-US" b="1" dirty="0"/>
                  <a:t>707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1967763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.</a:t>
                </a:r>
                <a:r>
                  <a:rPr lang="en-US" b="1" dirty="0"/>
                  <a:t>115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66A120E6-0237-4A8E-8D0D-89BA0067BBAD}"/>
              </a:ext>
            </a:extLst>
          </p:cNvPr>
          <p:cNvGrpSpPr/>
          <p:nvPr/>
        </p:nvGrpSpPr>
        <p:grpSpPr>
          <a:xfrm>
            <a:off x="2955497" y="470430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E64E820-0904-4FE9-92BE-2C1DFF904AE2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51866AC1-2AB9-4823-9867-A19E4074FE15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66993136-E063-4F7F-B251-F6F40FB0A45C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57D830A0-BEFC-40EE-99C3-00D2E8BB00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5655315-F304-4E21-88B1-0958C72B143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8E15FE0-1DA7-41D2-A3EB-AD2AE6C509C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239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</a:t>
                </a:r>
                <a:r>
                  <a:rPr lang="ro-MD" b="1" dirty="0"/>
                  <a:t>.</a:t>
                </a:r>
                <a:r>
                  <a:rPr lang="en-US" b="1" dirty="0"/>
                  <a:t>690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402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740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47809390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0866920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66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115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1.289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8338570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61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31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</a:t>
                </a:r>
                <a:r>
                  <a:rPr lang="ro-MD" b="1" dirty="0">
                    <a:solidFill>
                      <a:schemeClr val="bg1"/>
                    </a:solidFill>
                  </a:rPr>
                  <a:t>950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5680</TotalTime>
  <Words>263</Words>
  <Application>Microsoft Office PowerPoint</Application>
  <PresentationFormat>Произвольный</PresentationFormat>
  <Paragraphs>140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Arial</vt:lpstr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Numărul de decese cauzate de COVID-19 </vt:lpstr>
      <vt:lpstr>4.826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692</cp:revision>
  <dcterms:modified xsi:type="dcterms:W3CDTF">2020-11-11T15:26:13Z</dcterms:modified>
</cp:coreProperties>
</file>