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Transnistria</c:v>
                </c:pt>
                <c:pt idx="1">
                  <c:v>Chișinău</c:v>
                </c:pt>
                <c:pt idx="2">
                  <c:v>Edineț</c:v>
                </c:pt>
                <c:pt idx="3">
                  <c:v>Briceni</c:v>
                </c:pt>
                <c:pt idx="4">
                  <c:v>Glodeni</c:v>
                </c:pt>
                <c:pt idx="5">
                  <c:v>Anenii Noi</c:v>
                </c:pt>
                <c:pt idx="6">
                  <c:v>Fălești</c:v>
                </c:pt>
                <c:pt idx="7">
                  <c:v>Cahul</c:v>
                </c:pt>
                <c:pt idx="8">
                  <c:v>Comrat</c:v>
                </c:pt>
                <c:pt idx="9">
                  <c:v>Ocnița</c:v>
                </c:pt>
                <c:pt idx="10">
                  <c:v>Ceadîr-Lunga</c:v>
                </c:pt>
                <c:pt idx="11">
                  <c:v>Drochia</c:v>
                </c:pt>
                <c:pt idx="12">
                  <c:v>Soroca</c:v>
                </c:pt>
                <c:pt idx="13">
                  <c:v>Bălți</c:v>
                </c:pt>
                <c:pt idx="14">
                  <c:v>Ialoveni</c:v>
                </c:pt>
                <c:pt idx="15">
                  <c:v>Orhei</c:v>
                </c:pt>
                <c:pt idx="16">
                  <c:v>Rîșcani</c:v>
                </c:pt>
                <c:pt idx="17">
                  <c:v>Florești</c:v>
                </c:pt>
                <c:pt idx="18">
                  <c:v>Strășeni</c:v>
                </c:pt>
                <c:pt idx="19">
                  <c:v>Dondușeni</c:v>
                </c:pt>
                <c:pt idx="20">
                  <c:v>Ștefan Vodă</c:v>
                </c:pt>
                <c:pt idx="21">
                  <c:v>Taraclia</c:v>
                </c:pt>
                <c:pt idx="22">
                  <c:v>Criuleni</c:v>
                </c:pt>
                <c:pt idx="23">
                  <c:v>Hîncești</c:v>
                </c:pt>
                <c:pt idx="24">
                  <c:v>Sîngerei</c:v>
                </c:pt>
                <c:pt idx="25">
                  <c:v>Telenești</c:v>
                </c:pt>
                <c:pt idx="26">
                  <c:v>Călărași</c:v>
                </c:pt>
                <c:pt idx="27">
                  <c:v>Căușeni</c:v>
                </c:pt>
                <c:pt idx="28">
                  <c:v>Ungheni</c:v>
                </c:pt>
                <c:pt idx="29">
                  <c:v>Cantemir</c:v>
                </c:pt>
                <c:pt idx="30">
                  <c:v>Cimișlia</c:v>
                </c:pt>
                <c:pt idx="31">
                  <c:v>Șoldănești</c:v>
                </c:pt>
                <c:pt idx="32">
                  <c:v>Basarabeasca</c:v>
                </c:pt>
                <c:pt idx="33">
                  <c:v>Leova</c:v>
                </c:pt>
                <c:pt idx="34">
                  <c:v>Nisporeni</c:v>
                </c:pt>
                <c:pt idx="35">
                  <c:v>Rezina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143</c:v>
                </c:pt>
                <c:pt idx="1">
                  <c:v>73</c:v>
                </c:pt>
                <c:pt idx="2">
                  <c:v>42</c:v>
                </c:pt>
                <c:pt idx="3">
                  <c:v>35</c:v>
                </c:pt>
                <c:pt idx="4">
                  <c:v>17</c:v>
                </c:pt>
                <c:pt idx="5">
                  <c:v>16</c:v>
                </c:pt>
                <c:pt idx="6">
                  <c:v>15</c:v>
                </c:pt>
                <c:pt idx="7">
                  <c:v>13</c:v>
                </c:pt>
                <c:pt idx="8">
                  <c:v>13</c:v>
                </c:pt>
                <c:pt idx="9">
                  <c:v>13</c:v>
                </c:pt>
                <c:pt idx="10">
                  <c:v>12</c:v>
                </c:pt>
                <c:pt idx="11">
                  <c:v>12</c:v>
                </c:pt>
                <c:pt idx="12">
                  <c:v>12</c:v>
                </c:pt>
                <c:pt idx="13">
                  <c:v>8</c:v>
                </c:pt>
                <c:pt idx="14">
                  <c:v>7</c:v>
                </c:pt>
                <c:pt idx="15">
                  <c:v>7</c:v>
                </c:pt>
                <c:pt idx="16">
                  <c:v>7</c:v>
                </c:pt>
                <c:pt idx="17">
                  <c:v>6</c:v>
                </c:pt>
                <c:pt idx="18">
                  <c:v>6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4</c:v>
                </c:pt>
                <c:pt idx="26">
                  <c:v>3</c:v>
                </c:pt>
                <c:pt idx="27">
                  <c:v>3</c:v>
                </c:pt>
                <c:pt idx="28">
                  <c:v>3</c:v>
                </c:pt>
                <c:pt idx="29">
                  <c:v>2</c:v>
                </c:pt>
                <c:pt idx="30">
                  <c:v>2</c:v>
                </c:pt>
                <c:pt idx="31">
                  <c:v>2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Лист1!$A$2:$A$253</c:f>
              <c:strCache>
                <c:ptCount val="252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11/09/2020</c:v>
                </c:pt>
                <c:pt idx="246">
                  <c:v>11/10/2020</c:v>
                </c:pt>
                <c:pt idx="247">
                  <c:v>11/11/2020</c:v>
                </c:pt>
                <c:pt idx="248">
                  <c:v>11/12/2020</c:v>
                </c:pt>
                <c:pt idx="249">
                  <c:v>13/11/2020</c:v>
                </c:pt>
                <c:pt idx="250">
                  <c:v>14/11/2020</c:v>
                </c:pt>
                <c:pt idx="251">
                  <c:v>15/11/2020</c:v>
                </c:pt>
              </c:strCache>
            </c:strRef>
          </c:cat>
          <c:val>
            <c:numRef>
              <c:f>Лист1!$B$2:$B$253</c:f>
              <c:numCache>
                <c:formatCode>General</c:formatCode>
                <c:ptCount val="25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Лист1!$A$3:$A$200</c:f>
              <c:strCache>
                <c:ptCount val="198"/>
                <c:pt idx="0">
                  <c:v>5/2/2020</c:v>
                </c:pt>
                <c:pt idx="1">
                  <c:v>5/3/2020</c:v>
                </c:pt>
                <c:pt idx="2">
                  <c:v>5/4/2020</c:v>
                </c:pt>
                <c:pt idx="3">
                  <c:v>5/5/2020</c:v>
                </c:pt>
                <c:pt idx="4">
                  <c:v>5/6/2020</c:v>
                </c:pt>
                <c:pt idx="5">
                  <c:v>5/7/2020</c:v>
                </c:pt>
                <c:pt idx="6">
                  <c:v>5/8/2020</c:v>
                </c:pt>
                <c:pt idx="7">
                  <c:v>5/9/2020</c:v>
                </c:pt>
                <c:pt idx="8">
                  <c:v>5/10/2020</c:v>
                </c:pt>
                <c:pt idx="9">
                  <c:v>5/11/2020</c:v>
                </c:pt>
                <c:pt idx="10">
                  <c:v>5/12/2020</c:v>
                </c:pt>
                <c:pt idx="11">
                  <c:v>5/13/2020</c:v>
                </c:pt>
                <c:pt idx="12">
                  <c:v>5/14/2020</c:v>
                </c:pt>
                <c:pt idx="13">
                  <c:v>5/15/2020</c:v>
                </c:pt>
                <c:pt idx="14">
                  <c:v>5/16/2020</c:v>
                </c:pt>
                <c:pt idx="15">
                  <c:v>5/17/2020</c:v>
                </c:pt>
                <c:pt idx="16">
                  <c:v>5/18/2020</c:v>
                </c:pt>
                <c:pt idx="17">
                  <c:v>5/19/2020</c:v>
                </c:pt>
                <c:pt idx="18">
                  <c:v>5/20/2020</c:v>
                </c:pt>
                <c:pt idx="19">
                  <c:v>5/21/2020</c:v>
                </c:pt>
                <c:pt idx="20">
                  <c:v>5/22/2020</c:v>
                </c:pt>
                <c:pt idx="21">
                  <c:v>5/23/2020</c:v>
                </c:pt>
                <c:pt idx="22">
                  <c:v>5/24/2020</c:v>
                </c:pt>
                <c:pt idx="23">
                  <c:v>5/25/2020</c:v>
                </c:pt>
                <c:pt idx="24">
                  <c:v>5/26/2020</c:v>
                </c:pt>
                <c:pt idx="25">
                  <c:v>5/27/2020</c:v>
                </c:pt>
                <c:pt idx="26">
                  <c:v>5/28/2020</c:v>
                </c:pt>
                <c:pt idx="27">
                  <c:v>5/29/2020</c:v>
                </c:pt>
                <c:pt idx="28">
                  <c:v>5/30/2020</c:v>
                </c:pt>
                <c:pt idx="29">
                  <c:v>5/31/2020</c:v>
                </c:pt>
                <c:pt idx="30">
                  <c:v>6/1/2020</c:v>
                </c:pt>
                <c:pt idx="31">
                  <c:v>6/2/2020</c:v>
                </c:pt>
                <c:pt idx="32">
                  <c:v>6/3/2020</c:v>
                </c:pt>
                <c:pt idx="33">
                  <c:v>6/4/2020</c:v>
                </c:pt>
                <c:pt idx="34">
                  <c:v>6/5/2020</c:v>
                </c:pt>
                <c:pt idx="35">
                  <c:v>6/6/2020</c:v>
                </c:pt>
                <c:pt idx="36">
                  <c:v>6/7/2020</c:v>
                </c:pt>
                <c:pt idx="37">
                  <c:v>6/8/2020</c:v>
                </c:pt>
                <c:pt idx="38">
                  <c:v>6/9/2020</c:v>
                </c:pt>
                <c:pt idx="39">
                  <c:v>6/10/2020</c:v>
                </c:pt>
                <c:pt idx="40">
                  <c:v>6/11/2020</c:v>
                </c:pt>
                <c:pt idx="41">
                  <c:v>6/12/2020</c:v>
                </c:pt>
                <c:pt idx="42">
                  <c:v>6/13/2020</c:v>
                </c:pt>
                <c:pt idx="43">
                  <c:v>6/14/2020</c:v>
                </c:pt>
                <c:pt idx="44">
                  <c:v>6/15/2020</c:v>
                </c:pt>
                <c:pt idx="45">
                  <c:v>6/16/2020</c:v>
                </c:pt>
                <c:pt idx="46">
                  <c:v>6/17/2020</c:v>
                </c:pt>
                <c:pt idx="47">
                  <c:v>6/18/2020</c:v>
                </c:pt>
                <c:pt idx="48">
                  <c:v>6/19/2020</c:v>
                </c:pt>
                <c:pt idx="49">
                  <c:v>6/20/2020</c:v>
                </c:pt>
                <c:pt idx="50">
                  <c:v>6/21/2020</c:v>
                </c:pt>
                <c:pt idx="51">
                  <c:v>6/22/2020</c:v>
                </c:pt>
                <c:pt idx="52">
                  <c:v>6/23/2020</c:v>
                </c:pt>
                <c:pt idx="53">
                  <c:v>6/24/2020</c:v>
                </c:pt>
                <c:pt idx="54">
                  <c:v>6/25/2020</c:v>
                </c:pt>
                <c:pt idx="55">
                  <c:v>6/26/2020</c:v>
                </c:pt>
                <c:pt idx="56">
                  <c:v>6/27/2020</c:v>
                </c:pt>
                <c:pt idx="57">
                  <c:v>6/28/2020</c:v>
                </c:pt>
                <c:pt idx="58">
                  <c:v>6/29/2020</c:v>
                </c:pt>
                <c:pt idx="59">
                  <c:v>6/30/2020</c:v>
                </c:pt>
                <c:pt idx="60">
                  <c:v>7/1/2020</c:v>
                </c:pt>
                <c:pt idx="61">
                  <c:v>7/2/2020</c:v>
                </c:pt>
                <c:pt idx="62">
                  <c:v>7/3/2020</c:v>
                </c:pt>
                <c:pt idx="63">
                  <c:v>7/4/2020</c:v>
                </c:pt>
                <c:pt idx="64">
                  <c:v>7/5/2020</c:v>
                </c:pt>
                <c:pt idx="65">
                  <c:v>7/6/2020</c:v>
                </c:pt>
                <c:pt idx="66">
                  <c:v>7/7/2020</c:v>
                </c:pt>
                <c:pt idx="67">
                  <c:v>7/8/2020</c:v>
                </c:pt>
                <c:pt idx="68">
                  <c:v>7/9/2020</c:v>
                </c:pt>
                <c:pt idx="69">
                  <c:v>7/10/2020</c:v>
                </c:pt>
                <c:pt idx="70">
                  <c:v>7/11/2020</c:v>
                </c:pt>
                <c:pt idx="71">
                  <c:v>7/12/2020</c:v>
                </c:pt>
                <c:pt idx="72">
                  <c:v>7/13/2020</c:v>
                </c:pt>
                <c:pt idx="73">
                  <c:v>7/14/2020</c:v>
                </c:pt>
                <c:pt idx="74">
                  <c:v>7/15/2020</c:v>
                </c:pt>
                <c:pt idx="75">
                  <c:v>7/16/2020</c:v>
                </c:pt>
                <c:pt idx="76">
                  <c:v>7/17/2020</c:v>
                </c:pt>
                <c:pt idx="77">
                  <c:v>7/18/2020</c:v>
                </c:pt>
                <c:pt idx="78">
                  <c:v>7/19/2020</c:v>
                </c:pt>
                <c:pt idx="79">
                  <c:v>7/20/2020</c:v>
                </c:pt>
                <c:pt idx="80">
                  <c:v>7/21/2020</c:v>
                </c:pt>
                <c:pt idx="81">
                  <c:v>7/22/2020</c:v>
                </c:pt>
                <c:pt idx="82">
                  <c:v>7/23/2020</c:v>
                </c:pt>
                <c:pt idx="83">
                  <c:v>7/24/2020</c:v>
                </c:pt>
                <c:pt idx="84">
                  <c:v>7/25/2020</c:v>
                </c:pt>
                <c:pt idx="85">
                  <c:v>7/26/2020</c:v>
                </c:pt>
                <c:pt idx="86">
                  <c:v>7/27/2020</c:v>
                </c:pt>
                <c:pt idx="87">
                  <c:v>7/28/2020</c:v>
                </c:pt>
                <c:pt idx="88">
                  <c:v>7/29/2020</c:v>
                </c:pt>
                <c:pt idx="89">
                  <c:v>7/30/2020</c:v>
                </c:pt>
                <c:pt idx="90">
                  <c:v>7/31/2020</c:v>
                </c:pt>
                <c:pt idx="91">
                  <c:v>8/1/2020</c:v>
                </c:pt>
                <c:pt idx="92">
                  <c:v>8/2/2020</c:v>
                </c:pt>
                <c:pt idx="93">
                  <c:v>8/3/2020</c:v>
                </c:pt>
                <c:pt idx="94">
                  <c:v>8/4/2020</c:v>
                </c:pt>
                <c:pt idx="95">
                  <c:v>8/5/2020</c:v>
                </c:pt>
                <c:pt idx="96">
                  <c:v>8/6/2020</c:v>
                </c:pt>
                <c:pt idx="97">
                  <c:v>8/7/2020</c:v>
                </c:pt>
                <c:pt idx="98">
                  <c:v>8/8/2020</c:v>
                </c:pt>
                <c:pt idx="99">
                  <c:v>8/9/2020</c:v>
                </c:pt>
                <c:pt idx="100">
                  <c:v>8/10/2020</c:v>
                </c:pt>
                <c:pt idx="101">
                  <c:v>8/11/2020</c:v>
                </c:pt>
                <c:pt idx="102">
                  <c:v>8/12/2020</c:v>
                </c:pt>
                <c:pt idx="103">
                  <c:v>8/13/2020</c:v>
                </c:pt>
                <c:pt idx="104">
                  <c:v>8/14/2020</c:v>
                </c:pt>
                <c:pt idx="105">
                  <c:v>8/15/2020</c:v>
                </c:pt>
                <c:pt idx="106">
                  <c:v>8/16/2020</c:v>
                </c:pt>
                <c:pt idx="107">
                  <c:v>8/17/2020</c:v>
                </c:pt>
                <c:pt idx="108">
                  <c:v>8/18/2020</c:v>
                </c:pt>
                <c:pt idx="109">
                  <c:v>8/19/2020</c:v>
                </c:pt>
                <c:pt idx="110">
                  <c:v>8/20/2020</c:v>
                </c:pt>
                <c:pt idx="111">
                  <c:v>8/21/2020</c:v>
                </c:pt>
                <c:pt idx="112">
                  <c:v>8/22/2020</c:v>
                </c:pt>
                <c:pt idx="113">
                  <c:v>8/23/2020</c:v>
                </c:pt>
                <c:pt idx="114">
                  <c:v>8/24/2020</c:v>
                </c:pt>
                <c:pt idx="115">
                  <c:v>8/25/2020</c:v>
                </c:pt>
                <c:pt idx="116">
                  <c:v>8/26/2020</c:v>
                </c:pt>
                <c:pt idx="117">
                  <c:v>8/27/2020</c:v>
                </c:pt>
                <c:pt idx="118">
                  <c:v>8/28/2020</c:v>
                </c:pt>
                <c:pt idx="119">
                  <c:v>8/29/2020</c:v>
                </c:pt>
                <c:pt idx="120">
                  <c:v>8/30/2020</c:v>
                </c:pt>
                <c:pt idx="121">
                  <c:v>8/31/2020</c:v>
                </c:pt>
                <c:pt idx="122">
                  <c:v>9/1/2020</c:v>
                </c:pt>
                <c:pt idx="123">
                  <c:v>9/2/2020</c:v>
                </c:pt>
                <c:pt idx="124">
                  <c:v>9/3/2020</c:v>
                </c:pt>
                <c:pt idx="125">
                  <c:v>9/4/2020</c:v>
                </c:pt>
                <c:pt idx="126">
                  <c:v>9/5/2020</c:v>
                </c:pt>
                <c:pt idx="127">
                  <c:v>9/6/2020</c:v>
                </c:pt>
                <c:pt idx="128">
                  <c:v>9/7/2020</c:v>
                </c:pt>
                <c:pt idx="129">
                  <c:v>9/8/2020</c:v>
                </c:pt>
                <c:pt idx="130">
                  <c:v>9/9/2020</c:v>
                </c:pt>
                <c:pt idx="131">
                  <c:v>9/10/2020</c:v>
                </c:pt>
                <c:pt idx="132">
                  <c:v>9/11/2020</c:v>
                </c:pt>
                <c:pt idx="133">
                  <c:v>9/12/2020</c:v>
                </c:pt>
                <c:pt idx="134">
                  <c:v>13/09/2020</c:v>
                </c:pt>
                <c:pt idx="135">
                  <c:v>14/09/2020</c:v>
                </c:pt>
                <c:pt idx="136">
                  <c:v>15/09/2020</c:v>
                </c:pt>
                <c:pt idx="137">
                  <c:v>16/09/2020</c:v>
                </c:pt>
                <c:pt idx="138">
                  <c:v>17/09/2020</c:v>
                </c:pt>
                <c:pt idx="139">
                  <c:v>18/09/2020</c:v>
                </c:pt>
                <c:pt idx="140">
                  <c:v>19/09/2020</c:v>
                </c:pt>
                <c:pt idx="141">
                  <c:v>20/09/2020</c:v>
                </c:pt>
                <c:pt idx="142">
                  <c:v>21/09/2020</c:v>
                </c:pt>
                <c:pt idx="143">
                  <c:v>22/09/2020</c:v>
                </c:pt>
                <c:pt idx="144">
                  <c:v>23/09/2020</c:v>
                </c:pt>
                <c:pt idx="145">
                  <c:v>24/09/2020</c:v>
                </c:pt>
                <c:pt idx="146">
                  <c:v>25/09/2020</c:v>
                </c:pt>
                <c:pt idx="147">
                  <c:v>26/09/2020</c:v>
                </c:pt>
                <c:pt idx="148">
                  <c:v>27/09/2020</c:v>
                </c:pt>
                <c:pt idx="149">
                  <c:v>28/09/2020</c:v>
                </c:pt>
                <c:pt idx="150">
                  <c:v>29/09/2020</c:v>
                </c:pt>
                <c:pt idx="151">
                  <c:v>30/09/2020</c:v>
                </c:pt>
                <c:pt idx="152">
                  <c:v>01.10.2020</c:v>
                </c:pt>
                <c:pt idx="153">
                  <c:v>10/2/2020</c:v>
                </c:pt>
                <c:pt idx="154">
                  <c:v>10/3/2020</c:v>
                </c:pt>
                <c:pt idx="155">
                  <c:v>10/4/2020</c:v>
                </c:pt>
                <c:pt idx="156">
                  <c:v>10/5/2020</c:v>
                </c:pt>
                <c:pt idx="157">
                  <c:v>10/6/2020</c:v>
                </c:pt>
                <c:pt idx="158">
                  <c:v>10/7/2020</c:v>
                </c:pt>
                <c:pt idx="159">
                  <c:v>10/8/2020</c:v>
                </c:pt>
                <c:pt idx="160">
                  <c:v>10/9/2020</c:v>
                </c:pt>
                <c:pt idx="161">
                  <c:v>10/10/2020</c:v>
                </c:pt>
                <c:pt idx="162">
                  <c:v>11/10/2020</c:v>
                </c:pt>
                <c:pt idx="163">
                  <c:v>12/10/2020</c:v>
                </c:pt>
                <c:pt idx="164">
                  <c:v>13/10/2020</c:v>
                </c:pt>
                <c:pt idx="165">
                  <c:v>14/10/2020</c:v>
                </c:pt>
                <c:pt idx="166">
                  <c:v>15/10/2020</c:v>
                </c:pt>
                <c:pt idx="167">
                  <c:v>16/10/2020</c:v>
                </c:pt>
                <c:pt idx="168">
                  <c:v>17/10/2020</c:v>
                </c:pt>
                <c:pt idx="169">
                  <c:v>18/10/2020</c:v>
                </c:pt>
                <c:pt idx="170">
                  <c:v>19/10/2020</c:v>
                </c:pt>
                <c:pt idx="171">
                  <c:v>20/10/2020</c:v>
                </c:pt>
                <c:pt idx="172">
                  <c:v>21/10/2020</c:v>
                </c:pt>
                <c:pt idx="173">
                  <c:v>22/10/2020</c:v>
                </c:pt>
                <c:pt idx="174">
                  <c:v>23/10/2020</c:v>
                </c:pt>
                <c:pt idx="175">
                  <c:v>24/10/2020</c:v>
                </c:pt>
                <c:pt idx="176">
                  <c:v>25/10/2021</c:v>
                </c:pt>
                <c:pt idx="177">
                  <c:v>26/10/2020</c:v>
                </c:pt>
                <c:pt idx="178">
                  <c:v>27/10/2020</c:v>
                </c:pt>
                <c:pt idx="179">
                  <c:v>28/10/2020</c:v>
                </c:pt>
                <c:pt idx="180">
                  <c:v>29/10/2020</c:v>
                </c:pt>
                <c:pt idx="181">
                  <c:v>30/10/2020</c:v>
                </c:pt>
                <c:pt idx="182">
                  <c:v>31/10/2020</c:v>
                </c:pt>
                <c:pt idx="183">
                  <c:v>11/1/2020</c:v>
                </c:pt>
                <c:pt idx="184">
                  <c:v>11/2/2020</c:v>
                </c:pt>
                <c:pt idx="185">
                  <c:v>3/11/2020</c:v>
                </c:pt>
                <c:pt idx="186">
                  <c:v>4/11/2020</c:v>
                </c:pt>
                <c:pt idx="187">
                  <c:v>5/11/2020</c:v>
                </c:pt>
                <c:pt idx="188">
                  <c:v>6/11/2020</c:v>
                </c:pt>
                <c:pt idx="189">
                  <c:v>7/11/2020</c:v>
                </c:pt>
                <c:pt idx="190">
                  <c:v>11/08/2020</c:v>
                </c:pt>
                <c:pt idx="191">
                  <c:v>11/09/2020</c:v>
                </c:pt>
                <c:pt idx="192">
                  <c:v>11/10/2020</c:v>
                </c:pt>
                <c:pt idx="193">
                  <c:v>11/11/2020</c:v>
                </c:pt>
                <c:pt idx="194">
                  <c:v>11/12/2020</c:v>
                </c:pt>
                <c:pt idx="195">
                  <c:v>13/11/2020</c:v>
                </c:pt>
                <c:pt idx="196">
                  <c:v>14/11/2020</c:v>
                </c:pt>
                <c:pt idx="197">
                  <c:v>15/11/2020</c:v>
                </c:pt>
              </c:strCache>
            </c:strRef>
          </c:cat>
          <c:val>
            <c:numRef>
              <c:f>Лист1!$B$3:$B$200</c:f>
              <c:numCache>
                <c:formatCode>General</c:formatCode>
                <c:ptCount val="198"/>
                <c:pt idx="0">
                  <c:v>62</c:v>
                </c:pt>
                <c:pt idx="1">
                  <c:v>48</c:v>
                </c:pt>
                <c:pt idx="2">
                  <c:v>41</c:v>
                </c:pt>
                <c:pt idx="3">
                  <c:v>121</c:v>
                </c:pt>
                <c:pt idx="4">
                  <c:v>114</c:v>
                </c:pt>
                <c:pt idx="5">
                  <c:v>89</c:v>
                </c:pt>
                <c:pt idx="6">
                  <c:v>79</c:v>
                </c:pt>
                <c:pt idx="7">
                  <c:v>99</c:v>
                </c:pt>
                <c:pt idx="8">
                  <c:v>33</c:v>
                </c:pt>
                <c:pt idx="9">
                  <c:v>22</c:v>
                </c:pt>
                <c:pt idx="10">
                  <c:v>89</c:v>
                </c:pt>
                <c:pt idx="11">
                  <c:v>107</c:v>
                </c:pt>
                <c:pt idx="12">
                  <c:v>52</c:v>
                </c:pt>
                <c:pt idx="13">
                  <c:v>52</c:v>
                </c:pt>
                <c:pt idx="14">
                  <c:v>64</c:v>
                </c:pt>
                <c:pt idx="15">
                  <c:v>64</c:v>
                </c:pt>
                <c:pt idx="16">
                  <c:v>17</c:v>
                </c:pt>
                <c:pt idx="17">
                  <c:v>83</c:v>
                </c:pt>
                <c:pt idx="18">
                  <c:v>445</c:v>
                </c:pt>
                <c:pt idx="19">
                  <c:v>136</c:v>
                </c:pt>
                <c:pt idx="20">
                  <c:v>280</c:v>
                </c:pt>
                <c:pt idx="21">
                  <c:v>83</c:v>
                </c:pt>
                <c:pt idx="22">
                  <c:v>261</c:v>
                </c:pt>
                <c:pt idx="23">
                  <c:v>89</c:v>
                </c:pt>
                <c:pt idx="24">
                  <c:v>82</c:v>
                </c:pt>
                <c:pt idx="25">
                  <c:v>91</c:v>
                </c:pt>
                <c:pt idx="26">
                  <c:v>148</c:v>
                </c:pt>
                <c:pt idx="27">
                  <c:v>155</c:v>
                </c:pt>
                <c:pt idx="28">
                  <c:v>177</c:v>
                </c:pt>
                <c:pt idx="29">
                  <c:v>126</c:v>
                </c:pt>
                <c:pt idx="30">
                  <c:v>41</c:v>
                </c:pt>
                <c:pt idx="31">
                  <c:v>116</c:v>
                </c:pt>
                <c:pt idx="32">
                  <c:v>125</c:v>
                </c:pt>
                <c:pt idx="33">
                  <c:v>146</c:v>
                </c:pt>
                <c:pt idx="34">
                  <c:v>231</c:v>
                </c:pt>
                <c:pt idx="35">
                  <c:v>210</c:v>
                </c:pt>
                <c:pt idx="36">
                  <c:v>188</c:v>
                </c:pt>
                <c:pt idx="37">
                  <c:v>100</c:v>
                </c:pt>
                <c:pt idx="38">
                  <c:v>59</c:v>
                </c:pt>
                <c:pt idx="39">
                  <c:v>133</c:v>
                </c:pt>
                <c:pt idx="40">
                  <c:v>142</c:v>
                </c:pt>
                <c:pt idx="41">
                  <c:v>157</c:v>
                </c:pt>
                <c:pt idx="42">
                  <c:v>192</c:v>
                </c:pt>
                <c:pt idx="43">
                  <c:v>202</c:v>
                </c:pt>
                <c:pt idx="44">
                  <c:v>171</c:v>
                </c:pt>
                <c:pt idx="45">
                  <c:v>107</c:v>
                </c:pt>
                <c:pt idx="46">
                  <c:v>176</c:v>
                </c:pt>
                <c:pt idx="47">
                  <c:v>175</c:v>
                </c:pt>
                <c:pt idx="48">
                  <c:v>273</c:v>
                </c:pt>
                <c:pt idx="49">
                  <c:v>220</c:v>
                </c:pt>
                <c:pt idx="50">
                  <c:v>151</c:v>
                </c:pt>
                <c:pt idx="51">
                  <c:v>123</c:v>
                </c:pt>
                <c:pt idx="52">
                  <c:v>193</c:v>
                </c:pt>
                <c:pt idx="53">
                  <c:v>188</c:v>
                </c:pt>
                <c:pt idx="54">
                  <c:v>199</c:v>
                </c:pt>
                <c:pt idx="55">
                  <c:v>166</c:v>
                </c:pt>
                <c:pt idx="56">
                  <c:v>198</c:v>
                </c:pt>
                <c:pt idx="57">
                  <c:v>118</c:v>
                </c:pt>
                <c:pt idx="58">
                  <c:v>148</c:v>
                </c:pt>
                <c:pt idx="59">
                  <c:v>153</c:v>
                </c:pt>
                <c:pt idx="60">
                  <c:v>212</c:v>
                </c:pt>
                <c:pt idx="61">
                  <c:v>252</c:v>
                </c:pt>
                <c:pt idx="62">
                  <c:v>247</c:v>
                </c:pt>
                <c:pt idx="63">
                  <c:v>303</c:v>
                </c:pt>
                <c:pt idx="64">
                  <c:v>322</c:v>
                </c:pt>
                <c:pt idx="65">
                  <c:v>329</c:v>
                </c:pt>
                <c:pt idx="66">
                  <c:v>194</c:v>
                </c:pt>
                <c:pt idx="67">
                  <c:v>308</c:v>
                </c:pt>
                <c:pt idx="68">
                  <c:v>387</c:v>
                </c:pt>
                <c:pt idx="69">
                  <c:v>252</c:v>
                </c:pt>
                <c:pt idx="70">
                  <c:v>268</c:v>
                </c:pt>
                <c:pt idx="71">
                  <c:v>211</c:v>
                </c:pt>
                <c:pt idx="72">
                  <c:v>126</c:v>
                </c:pt>
                <c:pt idx="73">
                  <c:v>240</c:v>
                </c:pt>
                <c:pt idx="74">
                  <c:v>265</c:v>
                </c:pt>
                <c:pt idx="75">
                  <c:v>342</c:v>
                </c:pt>
                <c:pt idx="76">
                  <c:v>273</c:v>
                </c:pt>
                <c:pt idx="77">
                  <c:v>270</c:v>
                </c:pt>
                <c:pt idx="78">
                  <c:v>193</c:v>
                </c:pt>
                <c:pt idx="79">
                  <c:v>91</c:v>
                </c:pt>
                <c:pt idx="80">
                  <c:v>132</c:v>
                </c:pt>
                <c:pt idx="81">
                  <c:v>257</c:v>
                </c:pt>
                <c:pt idx="82">
                  <c:v>318</c:v>
                </c:pt>
                <c:pt idx="83">
                  <c:v>233</c:v>
                </c:pt>
                <c:pt idx="84">
                  <c:v>201</c:v>
                </c:pt>
                <c:pt idx="85">
                  <c:v>301</c:v>
                </c:pt>
                <c:pt idx="86">
                  <c:v>245</c:v>
                </c:pt>
                <c:pt idx="87">
                  <c:v>308</c:v>
                </c:pt>
                <c:pt idx="88">
                  <c:v>323</c:v>
                </c:pt>
                <c:pt idx="89">
                  <c:v>255</c:v>
                </c:pt>
                <c:pt idx="90">
                  <c:v>229</c:v>
                </c:pt>
                <c:pt idx="91">
                  <c:v>302</c:v>
                </c:pt>
                <c:pt idx="92">
                  <c:v>245</c:v>
                </c:pt>
                <c:pt idx="93">
                  <c:v>126</c:v>
                </c:pt>
                <c:pt idx="94">
                  <c:v>225</c:v>
                </c:pt>
                <c:pt idx="95">
                  <c:v>251</c:v>
                </c:pt>
                <c:pt idx="96">
                  <c:v>258</c:v>
                </c:pt>
                <c:pt idx="97">
                  <c:v>242</c:v>
                </c:pt>
                <c:pt idx="98">
                  <c:v>182</c:v>
                </c:pt>
                <c:pt idx="99">
                  <c:v>200</c:v>
                </c:pt>
                <c:pt idx="100">
                  <c:v>165</c:v>
                </c:pt>
                <c:pt idx="101">
                  <c:v>275</c:v>
                </c:pt>
                <c:pt idx="102">
                  <c:v>258</c:v>
                </c:pt>
                <c:pt idx="103">
                  <c:v>278</c:v>
                </c:pt>
                <c:pt idx="104">
                  <c:v>280</c:v>
                </c:pt>
                <c:pt idx="105">
                  <c:v>352</c:v>
                </c:pt>
                <c:pt idx="106">
                  <c:v>312</c:v>
                </c:pt>
                <c:pt idx="107">
                  <c:v>323</c:v>
                </c:pt>
                <c:pt idx="108">
                  <c:v>342</c:v>
                </c:pt>
                <c:pt idx="109">
                  <c:v>284</c:v>
                </c:pt>
                <c:pt idx="110">
                  <c:v>242</c:v>
                </c:pt>
                <c:pt idx="111">
                  <c:v>262</c:v>
                </c:pt>
                <c:pt idx="112">
                  <c:v>285</c:v>
                </c:pt>
                <c:pt idx="113">
                  <c:v>304</c:v>
                </c:pt>
                <c:pt idx="114">
                  <c:v>308</c:v>
                </c:pt>
                <c:pt idx="115">
                  <c:v>299</c:v>
                </c:pt>
                <c:pt idx="116">
                  <c:v>287</c:v>
                </c:pt>
                <c:pt idx="117">
                  <c:v>277</c:v>
                </c:pt>
                <c:pt idx="118">
                  <c:v>344</c:v>
                </c:pt>
                <c:pt idx="119">
                  <c:v>362</c:v>
                </c:pt>
                <c:pt idx="120">
                  <c:v>365</c:v>
                </c:pt>
                <c:pt idx="121">
                  <c:v>368</c:v>
                </c:pt>
                <c:pt idx="122">
                  <c:v>317</c:v>
                </c:pt>
                <c:pt idx="123">
                  <c:v>386</c:v>
                </c:pt>
                <c:pt idx="124">
                  <c:v>442</c:v>
                </c:pt>
                <c:pt idx="125">
                  <c:v>424</c:v>
                </c:pt>
                <c:pt idx="126">
                  <c:v>358</c:v>
                </c:pt>
                <c:pt idx="127">
                  <c:v>384</c:v>
                </c:pt>
                <c:pt idx="128">
                  <c:v>395</c:v>
                </c:pt>
                <c:pt idx="129">
                  <c:v>384</c:v>
                </c:pt>
                <c:pt idx="130">
                  <c:v>458</c:v>
                </c:pt>
                <c:pt idx="131">
                  <c:v>512</c:v>
                </c:pt>
                <c:pt idx="132">
                  <c:v>505</c:v>
                </c:pt>
                <c:pt idx="133">
                  <c:v>481</c:v>
                </c:pt>
                <c:pt idx="134">
                  <c:v>412</c:v>
                </c:pt>
                <c:pt idx="135">
                  <c:v>498</c:v>
                </c:pt>
                <c:pt idx="136">
                  <c:v>465</c:v>
                </c:pt>
                <c:pt idx="137">
                  <c:v>439</c:v>
                </c:pt>
                <c:pt idx="138">
                  <c:v>507</c:v>
                </c:pt>
                <c:pt idx="139">
                  <c:v>495</c:v>
                </c:pt>
                <c:pt idx="140">
                  <c:v>502</c:v>
                </c:pt>
                <c:pt idx="141">
                  <c:v>400</c:v>
                </c:pt>
                <c:pt idx="142">
                  <c:v>382</c:v>
                </c:pt>
                <c:pt idx="143">
                  <c:v>524</c:v>
                </c:pt>
                <c:pt idx="144">
                  <c:v>529</c:v>
                </c:pt>
                <c:pt idx="145">
                  <c:v>572</c:v>
                </c:pt>
                <c:pt idx="146">
                  <c:v>380</c:v>
                </c:pt>
                <c:pt idx="147">
                  <c:v>417</c:v>
                </c:pt>
                <c:pt idx="148">
                  <c:v>402</c:v>
                </c:pt>
                <c:pt idx="149">
                  <c:v>375</c:v>
                </c:pt>
                <c:pt idx="150">
                  <c:v>362</c:v>
                </c:pt>
                <c:pt idx="151">
                  <c:v>418</c:v>
                </c:pt>
                <c:pt idx="152">
                  <c:v>502</c:v>
                </c:pt>
                <c:pt idx="153">
                  <c:v>503</c:v>
                </c:pt>
                <c:pt idx="154">
                  <c:v>473</c:v>
                </c:pt>
                <c:pt idx="155">
                  <c:v>480</c:v>
                </c:pt>
                <c:pt idx="156">
                  <c:v>512</c:v>
                </c:pt>
                <c:pt idx="157">
                  <c:v>471</c:v>
                </c:pt>
                <c:pt idx="158">
                  <c:v>542</c:v>
                </c:pt>
                <c:pt idx="159">
                  <c:v>528</c:v>
                </c:pt>
                <c:pt idx="160">
                  <c:v>481</c:v>
                </c:pt>
                <c:pt idx="161">
                  <c:v>493</c:v>
                </c:pt>
                <c:pt idx="162">
                  <c:v>375</c:v>
                </c:pt>
                <c:pt idx="163">
                  <c:v>371</c:v>
                </c:pt>
                <c:pt idx="164">
                  <c:v>374</c:v>
                </c:pt>
                <c:pt idx="165">
                  <c:v>443</c:v>
                </c:pt>
                <c:pt idx="166">
                  <c:v>465</c:v>
                </c:pt>
                <c:pt idx="167">
                  <c:v>533</c:v>
                </c:pt>
                <c:pt idx="168">
                  <c:v>687</c:v>
                </c:pt>
                <c:pt idx="169">
                  <c:v>612</c:v>
                </c:pt>
                <c:pt idx="170">
                  <c:v>651</c:v>
                </c:pt>
                <c:pt idx="171">
                  <c:v>590</c:v>
                </c:pt>
                <c:pt idx="172">
                  <c:v>619</c:v>
                </c:pt>
                <c:pt idx="173">
                  <c:v>720</c:v>
                </c:pt>
                <c:pt idx="174">
                  <c:v>680</c:v>
                </c:pt>
                <c:pt idx="175">
                  <c:v>617</c:v>
                </c:pt>
                <c:pt idx="176">
                  <c:v>571</c:v>
                </c:pt>
                <c:pt idx="177">
                  <c:v>440</c:v>
                </c:pt>
                <c:pt idx="178">
                  <c:v>471</c:v>
                </c:pt>
                <c:pt idx="179">
                  <c:v>615</c:v>
                </c:pt>
                <c:pt idx="180">
                  <c:v>679</c:v>
                </c:pt>
                <c:pt idx="181">
                  <c:v>695</c:v>
                </c:pt>
                <c:pt idx="182">
                  <c:v>592</c:v>
                </c:pt>
                <c:pt idx="183">
                  <c:v>530</c:v>
                </c:pt>
                <c:pt idx="184">
                  <c:v>563</c:v>
                </c:pt>
                <c:pt idx="185">
                  <c:v>527</c:v>
                </c:pt>
                <c:pt idx="186">
                  <c:v>890</c:v>
                </c:pt>
                <c:pt idx="187">
                  <c:v>928</c:v>
                </c:pt>
                <c:pt idx="188">
                  <c:v>1000</c:v>
                </c:pt>
                <c:pt idx="189">
                  <c:v>1094</c:v>
                </c:pt>
                <c:pt idx="190">
                  <c:v>1194</c:v>
                </c:pt>
                <c:pt idx="191">
                  <c:v>1138</c:v>
                </c:pt>
                <c:pt idx="192">
                  <c:v>1180</c:v>
                </c:pt>
                <c:pt idx="193">
                  <c:v>1289</c:v>
                </c:pt>
                <c:pt idx="194">
                  <c:v>1115</c:v>
                </c:pt>
                <c:pt idx="195">
                  <c:v>1122</c:v>
                </c:pt>
                <c:pt idx="196">
                  <c:v>1134</c:v>
                </c:pt>
                <c:pt idx="197">
                  <c:v>1286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15</a:t>
            </a:r>
            <a:r>
              <a:rPr lang="ro-RO" dirty="0"/>
              <a:t>.</a:t>
            </a:r>
            <a:r>
              <a:rPr lang="en-US" dirty="0"/>
              <a:t>1</a:t>
            </a:r>
            <a:r>
              <a:rPr lang="ro-RO" dirty="0"/>
              <a:t>1.2020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2.0</a:t>
                </a:r>
                <a:r>
                  <a:rPr lang="en-US" b="1" dirty="0">
                    <a:solidFill>
                      <a:schemeClr val="bg1"/>
                    </a:solidFill>
                  </a:rPr>
                  <a:t>19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en-US" sz="8000" b="1" dirty="0">
                <a:solidFill>
                  <a:srgbClr val="1D46F3"/>
                </a:solidFill>
              </a:rPr>
              <a:t>5</a:t>
            </a:r>
            <a:r>
              <a:rPr lang="ro-RO" sz="8000" b="1" dirty="0">
                <a:solidFill>
                  <a:srgbClr val="1D46F3"/>
                </a:solidFill>
              </a:rPr>
              <a:t>.</a:t>
            </a:r>
            <a:r>
              <a:rPr lang="en-US" sz="8000" b="1" dirty="0">
                <a:solidFill>
                  <a:srgbClr val="1D46F3"/>
                </a:solidFill>
              </a:rPr>
              <a:t>561</a:t>
            </a:r>
            <a:r>
              <a:rPr lang="ro-MD" sz="8000" b="1" dirty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80523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en-US" b="1" dirty="0"/>
                  <a:t>2</a:t>
                </a:r>
                <a:r>
                  <a:rPr lang="ro-RO" b="1" dirty="0"/>
                  <a:t>.</a:t>
                </a:r>
                <a:r>
                  <a:rPr lang="en-US" b="1" dirty="0"/>
                  <a:t>907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</a:t>
                </a:r>
                <a:r>
                  <a:rPr lang="en-US" b="1" dirty="0"/>
                  <a:t>664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en-US" b="1" dirty="0"/>
                  <a:t>990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52023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6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>
                    <a:solidFill>
                      <a:schemeClr val="bg1"/>
                    </a:solidFill>
                  </a:rPr>
                  <a:t>448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7567508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89</a:t>
                </a:r>
                <a:r>
                  <a:rPr lang="ro-MD" b="1" dirty="0"/>
                  <a:t>.</a:t>
                </a:r>
                <a:r>
                  <a:rPr lang="en-US" b="1" dirty="0"/>
                  <a:t>279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1967763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507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66A120E6-0237-4A8E-8D0D-89BA0067BBAD}"/>
              </a:ext>
            </a:extLst>
          </p:cNvPr>
          <p:cNvGrpSpPr/>
          <p:nvPr/>
        </p:nvGrpSpPr>
        <p:grpSpPr>
          <a:xfrm>
            <a:off x="2955497" y="470430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E64E820-0904-4FE9-92BE-2C1DFF904AE2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51866AC1-2AB9-4823-9867-A19E4074FE15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66993136-E063-4F7F-B251-F6F40FB0A45C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57D830A0-BEFC-40EE-99C3-00D2E8BB00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5655315-F304-4E21-88B1-0958C72B143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88E15FE0-1DA7-41D2-A3EB-AD2AE6C509CB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337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1</a:t>
                </a:r>
                <a:r>
                  <a:rPr lang="ro-MD" b="1" dirty="0"/>
                  <a:t>.</a:t>
                </a:r>
                <a:r>
                  <a:rPr lang="en-US" b="1" dirty="0"/>
                  <a:t>512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175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415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684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617896089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99099143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70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812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1.286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88979845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33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20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b="1" dirty="0"/>
                  <a:t> </a:t>
                </a:r>
                <a:r>
                  <a:rPr lang="en-US" sz="9500" b="1" dirty="0"/>
                  <a:t>252</a:t>
                </a:r>
                <a:endParaRPr lang="ro-RO" sz="9500" b="1" dirty="0"/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</a:t>
            </a:r>
            <a:r>
              <a:rPr lang="en-US" b="1" dirty="0"/>
              <a:t>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5749</TotalTime>
  <Words>295</Words>
  <Application>Microsoft Office PowerPoint</Application>
  <PresentationFormat>Произвольный</PresentationFormat>
  <Paragraphs>151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5.561 Persoane revenite în țară (24H)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694</cp:revision>
  <dcterms:modified xsi:type="dcterms:W3CDTF">2020-11-15T14:42:08Z</dcterms:modified>
</cp:coreProperties>
</file>