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2T14:48:47.781" v="222" actId="20577"/>
      <pc:docMkLst>
        <pc:docMk/>
      </pc:docMkLst>
      <pc:sldChg chg="modSp mod">
        <pc:chgData name="Roman Coretchi" userId="0ad885832603583f" providerId="LiveId" clId="{843048DB-7BE4-4C02-809F-CD5F4A97616A}" dt="2020-11-22T13:43:18.689" v="107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2T13:43:18.689" v="107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843048DB-7BE4-4C02-809F-CD5F4A97616A}" dt="2020-11-22T14:48:47.781" v="222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2T14:31:50.025" v="15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8:47.781" v="22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2T14:31:20.316" v="151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43048DB-7BE4-4C02-809F-CD5F4A97616A}" dt="2020-11-22T14:31:15.320" v="150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2T14:31:11.036" v="149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2T14:32:14.765" v="165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2T14:46:54.864" v="167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Ștefan Vodă</c:v>
                </c:pt>
                <c:pt idx="4">
                  <c:v>Edineț</c:v>
                </c:pt>
                <c:pt idx="5">
                  <c:v>Comrat</c:v>
                </c:pt>
                <c:pt idx="6">
                  <c:v>Rezina</c:v>
                </c:pt>
                <c:pt idx="7">
                  <c:v>Fălești</c:v>
                </c:pt>
                <c:pt idx="8">
                  <c:v>Briceni</c:v>
                </c:pt>
                <c:pt idx="9">
                  <c:v>Șoldănești</c:v>
                </c:pt>
                <c:pt idx="10">
                  <c:v>Strășeni</c:v>
                </c:pt>
                <c:pt idx="11">
                  <c:v>Bălți</c:v>
                </c:pt>
                <c:pt idx="12">
                  <c:v>Sîngerei</c:v>
                </c:pt>
                <c:pt idx="13">
                  <c:v>Glodeni</c:v>
                </c:pt>
                <c:pt idx="14">
                  <c:v>Orhei</c:v>
                </c:pt>
                <c:pt idx="15">
                  <c:v>Ceadîr-Lunga</c:v>
                </c:pt>
                <c:pt idx="16">
                  <c:v>Drochia</c:v>
                </c:pt>
                <c:pt idx="17">
                  <c:v>Nisporeni</c:v>
                </c:pt>
                <c:pt idx="18">
                  <c:v>Taraclia</c:v>
                </c:pt>
                <c:pt idx="19">
                  <c:v>Călărași</c:v>
                </c:pt>
                <c:pt idx="20">
                  <c:v>Criuleni</c:v>
                </c:pt>
                <c:pt idx="21">
                  <c:v>Hîncești</c:v>
                </c:pt>
                <c:pt idx="22">
                  <c:v>Cahul</c:v>
                </c:pt>
                <c:pt idx="23">
                  <c:v>Dondușeni</c:v>
                </c:pt>
                <c:pt idx="24">
                  <c:v>Ialoveni</c:v>
                </c:pt>
                <c:pt idx="25">
                  <c:v>Basarabeasca</c:v>
                </c:pt>
                <c:pt idx="26">
                  <c:v>Cimișlia</c:v>
                </c:pt>
                <c:pt idx="27">
                  <c:v>Ungheni</c:v>
                </c:pt>
                <c:pt idx="28">
                  <c:v>Cantemir</c:v>
                </c:pt>
                <c:pt idx="29">
                  <c:v>Florești</c:v>
                </c:pt>
                <c:pt idx="30">
                  <c:v>Telenești</c:v>
                </c:pt>
                <c:pt idx="31">
                  <c:v>Ocnița</c:v>
                </c:pt>
                <c:pt idx="32">
                  <c:v>Rîșcani</c:v>
                </c:pt>
                <c:pt idx="33">
                  <c:v>Soroca</c:v>
                </c:pt>
                <c:pt idx="34">
                  <c:v>Leova</c:v>
                </c:pt>
                <c:pt idx="35">
                  <c:v>Căușeni</c:v>
                </c:pt>
                <c:pt idx="36">
                  <c:v>Dubăsari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472</c:v>
                </c:pt>
                <c:pt idx="1">
                  <c:v>233</c:v>
                </c:pt>
                <c:pt idx="2">
                  <c:v>50</c:v>
                </c:pt>
                <c:pt idx="3">
                  <c:v>45</c:v>
                </c:pt>
                <c:pt idx="4">
                  <c:v>42</c:v>
                </c:pt>
                <c:pt idx="5">
                  <c:v>30</c:v>
                </c:pt>
                <c:pt idx="6">
                  <c:v>28</c:v>
                </c:pt>
                <c:pt idx="7">
                  <c:v>27</c:v>
                </c:pt>
                <c:pt idx="8">
                  <c:v>25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19</c:v>
                </c:pt>
                <c:pt idx="13">
                  <c:v>18</c:v>
                </c:pt>
                <c:pt idx="14">
                  <c:v>17</c:v>
                </c:pt>
                <c:pt idx="15">
                  <c:v>16</c:v>
                </c:pt>
                <c:pt idx="16">
                  <c:v>16</c:v>
                </c:pt>
                <c:pt idx="17">
                  <c:v>15</c:v>
                </c:pt>
                <c:pt idx="18">
                  <c:v>15</c:v>
                </c:pt>
                <c:pt idx="19">
                  <c:v>13</c:v>
                </c:pt>
                <c:pt idx="20">
                  <c:v>13</c:v>
                </c:pt>
                <c:pt idx="21">
                  <c:v>13</c:v>
                </c:pt>
                <c:pt idx="22">
                  <c:v>12</c:v>
                </c:pt>
                <c:pt idx="23">
                  <c:v>11</c:v>
                </c:pt>
                <c:pt idx="24">
                  <c:v>11</c:v>
                </c:pt>
                <c:pt idx="25">
                  <c:v>6</c:v>
                </c:pt>
                <c:pt idx="26">
                  <c:v>6</c:v>
                </c:pt>
                <c:pt idx="27">
                  <c:v>6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Лист1!$A$2:$A$260</c:f>
              <c:strCache>
                <c:ptCount val="259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11/09/2020</c:v>
                </c:pt>
                <c:pt idx="246">
                  <c:v>11/10/2020</c:v>
                </c:pt>
                <c:pt idx="247">
                  <c:v>11/11/2020</c:v>
                </c:pt>
                <c:pt idx="248">
                  <c:v>11/12/2020</c:v>
                </c:pt>
                <c:pt idx="249">
                  <c:v>13/11/2020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</c:strCache>
            </c:strRef>
          </c:cat>
          <c:val>
            <c:numRef>
              <c:f>Лист1!$B$2:$B$260</c:f>
              <c:numCache>
                <c:formatCode>General</c:formatCode>
                <c:ptCount val="25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Лист1!$A$3:$A$207</c:f>
              <c:strCache>
                <c:ptCount val="205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11/08/2020</c:v>
                </c:pt>
                <c:pt idx="191">
                  <c:v>11/09/2020</c:v>
                </c:pt>
                <c:pt idx="192">
                  <c:v>11/10/2020</c:v>
                </c:pt>
                <c:pt idx="193">
                  <c:v>11/11/2020</c:v>
                </c:pt>
                <c:pt idx="194">
                  <c:v>11/12/2020</c:v>
                </c:pt>
                <c:pt idx="195">
                  <c:v>13/11/2020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</c:strCache>
            </c:strRef>
          </c:cat>
          <c:val>
            <c:numRef>
              <c:f>Лист1!$B$3:$B$207</c:f>
              <c:numCache>
                <c:formatCode>General</c:formatCode>
                <c:ptCount val="205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2.</a:t>
            </a:r>
            <a:r>
              <a:rPr lang="en-US" dirty="0"/>
              <a:t>1</a:t>
            </a:r>
            <a:r>
              <a:rPr lang="ro-RO" dirty="0"/>
              <a:t>1.2020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</a:t>
                </a:r>
                <a:r>
                  <a:rPr lang="en-US" b="1" dirty="0">
                    <a:solidFill>
                      <a:schemeClr val="bg1"/>
                    </a:solidFill>
                  </a:rPr>
                  <a:t>149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44994" y="9936837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</a:t>
                </a:r>
                <a:r>
                  <a:rPr lang="en-US" b="1" dirty="0">
                    <a:solidFill>
                      <a:schemeClr val="bg1"/>
                    </a:solidFill>
                  </a:rPr>
                  <a:t>236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6828691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r>
                  <a:rPr lang="en-US" b="1" dirty="0"/>
                  <a:t>7</a:t>
                </a:r>
                <a:r>
                  <a:rPr lang="ro-MD" b="1" dirty="0"/>
                  <a:t>.</a:t>
                </a:r>
                <a:r>
                  <a:rPr lang="en-US" b="1" dirty="0"/>
                  <a:t>941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720545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.252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710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2</a:t>
                </a:r>
                <a:r>
                  <a:rPr lang="ro-MD" b="1" dirty="0"/>
                  <a:t>.</a:t>
                </a:r>
                <a:r>
                  <a:rPr lang="en-US" b="1" dirty="0"/>
                  <a:t>829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437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2319573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5703692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7</a:t>
                </a:r>
                <a:r>
                  <a:rPr lang="ro-RO" b="1" dirty="0">
                    <a:solidFill>
                      <a:schemeClr val="bg1"/>
                    </a:solidFill>
                  </a:rPr>
                  <a:t>9.556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</a:t>
                </a:r>
                <a:r>
                  <a:rPr lang="ro-RO" b="1" dirty="0"/>
                  <a:t>444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8397478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87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35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b="1" dirty="0"/>
                  <a:t> </a:t>
                </a:r>
                <a:r>
                  <a:rPr lang="en-US" sz="9500" b="1" dirty="0"/>
                  <a:t>2</a:t>
                </a:r>
                <a:r>
                  <a:rPr lang="ro-RO" sz="9500" b="1" dirty="0"/>
                  <a:t>57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4</a:t>
            </a:r>
            <a:r>
              <a:rPr lang="ro-RO" b="1" dirty="0"/>
              <a:t>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5944</TotalTime>
  <Words>268</Words>
  <Application>Microsoft Office PowerPoint</Application>
  <PresentationFormat>Произвольный</PresentationFormat>
  <Paragraphs>142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1" baseType="lpstr">
      <vt:lpstr>Arial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695</cp:revision>
  <dcterms:modified xsi:type="dcterms:W3CDTF">2020-11-22T14:49:00Z</dcterms:modified>
</cp:coreProperties>
</file>