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Bălți</c:v>
                </c:pt>
                <c:pt idx="4">
                  <c:v>Căușeni</c:v>
                </c:pt>
                <c:pt idx="5">
                  <c:v>Ialoveni</c:v>
                </c:pt>
                <c:pt idx="6">
                  <c:v>Criuleni</c:v>
                </c:pt>
                <c:pt idx="7">
                  <c:v>Fălești</c:v>
                </c:pt>
                <c:pt idx="8">
                  <c:v>Edineț</c:v>
                </c:pt>
                <c:pt idx="9">
                  <c:v>Briceni</c:v>
                </c:pt>
                <c:pt idx="10">
                  <c:v>Orhei</c:v>
                </c:pt>
                <c:pt idx="11">
                  <c:v>Glodeni</c:v>
                </c:pt>
                <c:pt idx="12">
                  <c:v>Nisporeni</c:v>
                </c:pt>
                <c:pt idx="13">
                  <c:v>Cahul</c:v>
                </c:pt>
                <c:pt idx="14">
                  <c:v>Comrat</c:v>
                </c:pt>
                <c:pt idx="15">
                  <c:v>Soroca</c:v>
                </c:pt>
                <c:pt idx="16">
                  <c:v>Telenești</c:v>
                </c:pt>
                <c:pt idx="17">
                  <c:v>Drochia</c:v>
                </c:pt>
                <c:pt idx="18">
                  <c:v>Sîngerei</c:v>
                </c:pt>
                <c:pt idx="19">
                  <c:v>Ceadîr-Lunga</c:v>
                </c:pt>
                <c:pt idx="20">
                  <c:v>Rezina</c:v>
                </c:pt>
                <c:pt idx="21">
                  <c:v>Rîșcani</c:v>
                </c:pt>
                <c:pt idx="22">
                  <c:v>Cimișlia</c:v>
                </c:pt>
                <c:pt idx="23">
                  <c:v>Dondușeni</c:v>
                </c:pt>
                <c:pt idx="24">
                  <c:v>Anenii Noi</c:v>
                </c:pt>
                <c:pt idx="25">
                  <c:v>Taraclia</c:v>
                </c:pt>
                <c:pt idx="26">
                  <c:v>Ungheni</c:v>
                </c:pt>
                <c:pt idx="27">
                  <c:v>Cantemir</c:v>
                </c:pt>
                <c:pt idx="28">
                  <c:v>Ștefan Vodă</c:v>
                </c:pt>
                <c:pt idx="29">
                  <c:v>Ocnița</c:v>
                </c:pt>
                <c:pt idx="30">
                  <c:v>Florești</c:v>
                </c:pt>
                <c:pt idx="31">
                  <c:v>Hîncești</c:v>
                </c:pt>
                <c:pt idx="32">
                  <c:v>Șoldănești</c:v>
                </c:pt>
                <c:pt idx="33">
                  <c:v>Vulcănești</c:v>
                </c:pt>
                <c:pt idx="34">
                  <c:v>Călărași</c:v>
                </c:pt>
                <c:pt idx="35">
                  <c:v>Basarabeasca</c:v>
                </c:pt>
                <c:pt idx="36">
                  <c:v>Leova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573</c:v>
                </c:pt>
                <c:pt idx="1">
                  <c:v>60</c:v>
                </c:pt>
                <c:pt idx="2">
                  <c:v>57</c:v>
                </c:pt>
                <c:pt idx="3">
                  <c:v>55</c:v>
                </c:pt>
                <c:pt idx="4">
                  <c:v>42</c:v>
                </c:pt>
                <c:pt idx="5">
                  <c:v>35</c:v>
                </c:pt>
                <c:pt idx="6">
                  <c:v>34</c:v>
                </c:pt>
                <c:pt idx="7">
                  <c:v>30</c:v>
                </c:pt>
                <c:pt idx="8">
                  <c:v>27</c:v>
                </c:pt>
                <c:pt idx="9">
                  <c:v>25</c:v>
                </c:pt>
                <c:pt idx="10">
                  <c:v>24</c:v>
                </c:pt>
                <c:pt idx="11">
                  <c:v>23</c:v>
                </c:pt>
                <c:pt idx="12">
                  <c:v>21</c:v>
                </c:pt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19</c:v>
                </c:pt>
                <c:pt idx="17">
                  <c:v>18</c:v>
                </c:pt>
                <c:pt idx="18">
                  <c:v>16</c:v>
                </c:pt>
                <c:pt idx="19">
                  <c:v>12</c:v>
                </c:pt>
                <c:pt idx="20">
                  <c:v>12</c:v>
                </c:pt>
                <c:pt idx="21">
                  <c:v>11</c:v>
                </c:pt>
                <c:pt idx="22">
                  <c:v>10</c:v>
                </c:pt>
                <c:pt idx="23">
                  <c:v>10</c:v>
                </c:pt>
                <c:pt idx="24">
                  <c:v>9</c:v>
                </c:pt>
                <c:pt idx="25">
                  <c:v>9</c:v>
                </c:pt>
                <c:pt idx="26">
                  <c:v>9</c:v>
                </c:pt>
                <c:pt idx="27">
                  <c:v>8</c:v>
                </c:pt>
                <c:pt idx="28">
                  <c:v>7</c:v>
                </c:pt>
                <c:pt idx="29">
                  <c:v>6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Лист1!$A$2:$A$265</c:f>
              <c:strCache>
                <c:ptCount val="26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</c:strCache>
            </c:strRef>
          </c:cat>
          <c:val>
            <c:numRef>
              <c:f>Лист1!$B$2:$B$265</c:f>
              <c:numCache>
                <c:formatCode>General</c:formatCode>
                <c:ptCount val="26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Лист1!$A$3:$A$212</c:f>
              <c:strCache>
                <c:ptCount val="210"/>
                <c:pt idx="0">
                  <c:v>02.05.2020</c:v>
                </c:pt>
                <c:pt idx="1">
                  <c:v>03.05.2020</c:v>
                </c:pt>
                <c:pt idx="2">
                  <c:v>04.05.2020</c:v>
                </c:pt>
                <c:pt idx="3">
                  <c:v>05.05.2020</c:v>
                </c:pt>
                <c:pt idx="4">
                  <c:v>06.05.2020</c:v>
                </c:pt>
                <c:pt idx="5">
                  <c:v>07.05.2020</c:v>
                </c:pt>
                <c:pt idx="6">
                  <c:v>08.05.2020</c:v>
                </c:pt>
                <c:pt idx="7">
                  <c:v>09.05.2020</c:v>
                </c:pt>
                <c:pt idx="8">
                  <c:v>10.05.2020</c:v>
                </c:pt>
                <c:pt idx="9">
                  <c:v>11.05.2020</c:v>
                </c:pt>
                <c:pt idx="10">
                  <c:v>12.05.2020</c:v>
                </c:pt>
                <c:pt idx="11">
                  <c:v>13.05.2020</c:v>
                </c:pt>
                <c:pt idx="12">
                  <c:v>14.05.2020</c:v>
                </c:pt>
                <c:pt idx="13">
                  <c:v>15.05.2020</c:v>
                </c:pt>
                <c:pt idx="14">
                  <c:v>16.05.2020</c:v>
                </c:pt>
                <c:pt idx="15">
                  <c:v>17.05.2020</c:v>
                </c:pt>
                <c:pt idx="16">
                  <c:v>18.05.2020</c:v>
                </c:pt>
                <c:pt idx="17">
                  <c:v>19.05.2020</c:v>
                </c:pt>
                <c:pt idx="18">
                  <c:v>20.05.2020</c:v>
                </c:pt>
                <c:pt idx="19">
                  <c:v>21.05.2020</c:v>
                </c:pt>
                <c:pt idx="20">
                  <c:v>22.05.2020</c:v>
                </c:pt>
                <c:pt idx="21">
                  <c:v>23.05.2020</c:v>
                </c:pt>
                <c:pt idx="22">
                  <c:v>24.05.2020</c:v>
                </c:pt>
                <c:pt idx="23">
                  <c:v>25.05.2020</c:v>
                </c:pt>
                <c:pt idx="24">
                  <c:v>26.05.2020</c:v>
                </c:pt>
                <c:pt idx="25">
                  <c:v>27.05.2020</c:v>
                </c:pt>
                <c:pt idx="26">
                  <c:v>28.05.2020</c:v>
                </c:pt>
                <c:pt idx="27">
                  <c:v>29.05.2020</c:v>
                </c:pt>
                <c:pt idx="28">
                  <c:v>30.05.2020</c:v>
                </c:pt>
                <c:pt idx="29">
                  <c:v>31.05.2020</c:v>
                </c:pt>
                <c:pt idx="30">
                  <c:v>01.06.2020</c:v>
                </c:pt>
                <c:pt idx="31">
                  <c:v>02.06.2020</c:v>
                </c:pt>
                <c:pt idx="32">
                  <c:v>03.06.2020</c:v>
                </c:pt>
                <c:pt idx="33">
                  <c:v>04.06.2020</c:v>
                </c:pt>
                <c:pt idx="34">
                  <c:v>05.06.2020</c:v>
                </c:pt>
                <c:pt idx="35">
                  <c:v>06.06.2020</c:v>
                </c:pt>
                <c:pt idx="36">
                  <c:v>07.06.2020</c:v>
                </c:pt>
                <c:pt idx="37">
                  <c:v>08.06.2020</c:v>
                </c:pt>
                <c:pt idx="38">
                  <c:v>09.06.2020</c:v>
                </c:pt>
                <c:pt idx="39">
                  <c:v>10.06.2020</c:v>
                </c:pt>
                <c:pt idx="40">
                  <c:v>11.06.2020</c:v>
                </c:pt>
                <c:pt idx="41">
                  <c:v>12.06.2020</c:v>
                </c:pt>
                <c:pt idx="42">
                  <c:v>13.06.2020</c:v>
                </c:pt>
                <c:pt idx="43">
                  <c:v>14.06.2020</c:v>
                </c:pt>
                <c:pt idx="44">
                  <c:v>15.06.2020</c:v>
                </c:pt>
                <c:pt idx="45">
                  <c:v>16.06.2020</c:v>
                </c:pt>
                <c:pt idx="46">
                  <c:v>17.06.2020</c:v>
                </c:pt>
                <c:pt idx="47">
                  <c:v>18.06.2020</c:v>
                </c:pt>
                <c:pt idx="48">
                  <c:v>19.06.2020</c:v>
                </c:pt>
                <c:pt idx="49">
                  <c:v>20.06.2020</c:v>
                </c:pt>
                <c:pt idx="50">
                  <c:v>21.06.2020</c:v>
                </c:pt>
                <c:pt idx="51">
                  <c:v>22.06.2020</c:v>
                </c:pt>
                <c:pt idx="52">
                  <c:v>23.06.2020</c:v>
                </c:pt>
                <c:pt idx="53">
                  <c:v>24.06.2020</c:v>
                </c:pt>
                <c:pt idx="54">
                  <c:v>25.06.2020</c:v>
                </c:pt>
                <c:pt idx="55">
                  <c:v>26.06.2020</c:v>
                </c:pt>
                <c:pt idx="56">
                  <c:v>27.06.2020</c:v>
                </c:pt>
                <c:pt idx="57">
                  <c:v>28.06.2020</c:v>
                </c:pt>
                <c:pt idx="58">
                  <c:v>29.06.2020</c:v>
                </c:pt>
                <c:pt idx="59">
                  <c:v>30.06.2020</c:v>
                </c:pt>
                <c:pt idx="60">
                  <c:v>01.07.2020</c:v>
                </c:pt>
                <c:pt idx="61">
                  <c:v>02.07.2020</c:v>
                </c:pt>
                <c:pt idx="62">
                  <c:v>03.07.2020</c:v>
                </c:pt>
                <c:pt idx="63">
                  <c:v>04.07.2020</c:v>
                </c:pt>
                <c:pt idx="64">
                  <c:v>05.07.2020</c:v>
                </c:pt>
                <c:pt idx="65">
                  <c:v>06.07.2020</c:v>
                </c:pt>
                <c:pt idx="66">
                  <c:v>07.07.2020</c:v>
                </c:pt>
                <c:pt idx="67">
                  <c:v>08.07.2020</c:v>
                </c:pt>
                <c:pt idx="68">
                  <c:v>09.07.2020</c:v>
                </c:pt>
                <c:pt idx="69">
                  <c:v>10.07.2020</c:v>
                </c:pt>
                <c:pt idx="70">
                  <c:v>11.07.2020</c:v>
                </c:pt>
                <c:pt idx="71">
                  <c:v>12.07.2020</c:v>
                </c:pt>
                <c:pt idx="72">
                  <c:v>13.07.2020</c:v>
                </c:pt>
                <c:pt idx="73">
                  <c:v>14.07.2020</c:v>
                </c:pt>
                <c:pt idx="74">
                  <c:v>15.07.2020</c:v>
                </c:pt>
                <c:pt idx="75">
                  <c:v>16.07.2020</c:v>
                </c:pt>
                <c:pt idx="76">
                  <c:v>17.07.2020</c:v>
                </c:pt>
                <c:pt idx="77">
                  <c:v>18.07.2020</c:v>
                </c:pt>
                <c:pt idx="78">
                  <c:v>19.07.2020</c:v>
                </c:pt>
                <c:pt idx="79">
                  <c:v>20.07.2020</c:v>
                </c:pt>
                <c:pt idx="80">
                  <c:v>21.07.2020</c:v>
                </c:pt>
                <c:pt idx="81">
                  <c:v>22.07.2020</c:v>
                </c:pt>
                <c:pt idx="82">
                  <c:v>23.07.2020</c:v>
                </c:pt>
                <c:pt idx="83">
                  <c:v>24.07.2020</c:v>
                </c:pt>
                <c:pt idx="84">
                  <c:v>25.07.2020</c:v>
                </c:pt>
                <c:pt idx="85">
                  <c:v>26.07.2020</c:v>
                </c:pt>
                <c:pt idx="86">
                  <c:v>27.07.2020</c:v>
                </c:pt>
                <c:pt idx="87">
                  <c:v>28.07.2020</c:v>
                </c:pt>
                <c:pt idx="88">
                  <c:v>29.07.2020</c:v>
                </c:pt>
                <c:pt idx="89">
                  <c:v>30.07.2020</c:v>
                </c:pt>
                <c:pt idx="90">
                  <c:v>31.07.2020</c:v>
                </c:pt>
                <c:pt idx="91">
                  <c:v>01.08.2020</c:v>
                </c:pt>
                <c:pt idx="92">
                  <c:v>02.08.2020</c:v>
                </c:pt>
                <c:pt idx="93">
                  <c:v>03.08.2020</c:v>
                </c:pt>
                <c:pt idx="94">
                  <c:v>04.08.2020</c:v>
                </c:pt>
                <c:pt idx="95">
                  <c:v>05.08.2020</c:v>
                </c:pt>
                <c:pt idx="96">
                  <c:v>06.08.2020</c:v>
                </c:pt>
                <c:pt idx="97">
                  <c:v>07.08.2020</c:v>
                </c:pt>
                <c:pt idx="98">
                  <c:v>08.08.2020</c:v>
                </c:pt>
                <c:pt idx="99">
                  <c:v>09.08.2020</c:v>
                </c:pt>
                <c:pt idx="100">
                  <c:v>10.08.2020</c:v>
                </c:pt>
                <c:pt idx="101">
                  <c:v>11.08.2020</c:v>
                </c:pt>
                <c:pt idx="102">
                  <c:v>12.08.2020</c:v>
                </c:pt>
                <c:pt idx="103">
                  <c:v>13.08.2020</c:v>
                </c:pt>
                <c:pt idx="104">
                  <c:v>14.08.2020</c:v>
                </c:pt>
                <c:pt idx="105">
                  <c:v>15.08.2020</c:v>
                </c:pt>
                <c:pt idx="106">
                  <c:v>16.08.2020</c:v>
                </c:pt>
                <c:pt idx="107">
                  <c:v>17.08.2020</c:v>
                </c:pt>
                <c:pt idx="108">
                  <c:v>18.08.2020</c:v>
                </c:pt>
                <c:pt idx="109">
                  <c:v>19.08.2020</c:v>
                </c:pt>
                <c:pt idx="110">
                  <c:v>20.08.2020</c:v>
                </c:pt>
                <c:pt idx="111">
                  <c:v>21.08.2020</c:v>
                </c:pt>
                <c:pt idx="112">
                  <c:v>22.08.2020</c:v>
                </c:pt>
                <c:pt idx="113">
                  <c:v>23.08.2020</c:v>
                </c:pt>
                <c:pt idx="114">
                  <c:v>24.08.2020</c:v>
                </c:pt>
                <c:pt idx="115">
                  <c:v>25.08.2020</c:v>
                </c:pt>
                <c:pt idx="116">
                  <c:v>26.08.2020</c:v>
                </c:pt>
                <c:pt idx="117">
                  <c:v>27.08.2020</c:v>
                </c:pt>
                <c:pt idx="118">
                  <c:v>28.08.2020</c:v>
                </c:pt>
                <c:pt idx="119">
                  <c:v>29.08.2020</c:v>
                </c:pt>
                <c:pt idx="120">
                  <c:v>30.08.2020</c:v>
                </c:pt>
                <c:pt idx="121">
                  <c:v>31.08.2020</c:v>
                </c:pt>
                <c:pt idx="122">
                  <c:v>01.09.2020</c:v>
                </c:pt>
                <c:pt idx="123">
                  <c:v>02.09.2020</c:v>
                </c:pt>
                <c:pt idx="124">
                  <c:v>03.09.2020</c:v>
                </c:pt>
                <c:pt idx="125">
                  <c:v>04.09.2020</c:v>
                </c:pt>
                <c:pt idx="126">
                  <c:v>05.09.2020</c:v>
                </c:pt>
                <c:pt idx="127">
                  <c:v>06.09.2020</c:v>
                </c:pt>
                <c:pt idx="128">
                  <c:v>07.09.2020</c:v>
                </c:pt>
                <c:pt idx="129">
                  <c:v>08.09.2020</c:v>
                </c:pt>
                <c:pt idx="130">
                  <c:v>09.09.2020</c:v>
                </c:pt>
                <c:pt idx="131">
                  <c:v>10.09.2020</c:v>
                </c:pt>
                <c:pt idx="132">
                  <c:v>11.09.2020</c:v>
                </c:pt>
                <c:pt idx="133">
                  <c:v>12.09.2020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02.10.2020</c:v>
                </c:pt>
                <c:pt idx="154">
                  <c:v>03.10.2020</c:v>
                </c:pt>
                <c:pt idx="155">
                  <c:v>04.10.2020</c:v>
                </c:pt>
                <c:pt idx="156">
                  <c:v>05.10.2020</c:v>
                </c:pt>
                <c:pt idx="157">
                  <c:v>06.10.2020</c:v>
                </c:pt>
                <c:pt idx="158">
                  <c:v>07.10.2020</c:v>
                </c:pt>
                <c:pt idx="159">
                  <c:v>08.10.2020</c:v>
                </c:pt>
                <c:pt idx="160">
                  <c:v>09.10.2020</c:v>
                </c:pt>
                <c:pt idx="161">
                  <c:v>10.10.2020</c:v>
                </c:pt>
                <c:pt idx="162">
                  <c:v>10.11.2020</c:v>
                </c:pt>
                <c:pt idx="163">
                  <c:v>10.12.2020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01.11.2020</c:v>
                </c:pt>
                <c:pt idx="184">
                  <c:v>02.11.2020</c:v>
                </c:pt>
                <c:pt idx="185">
                  <c:v>11.03.2020</c:v>
                </c:pt>
                <c:pt idx="186">
                  <c:v>11.04.2020</c:v>
                </c:pt>
                <c:pt idx="187">
                  <c:v>11.05.2020</c:v>
                </c:pt>
                <c:pt idx="188">
                  <c:v>11.06.2020</c:v>
                </c:pt>
                <c:pt idx="189">
                  <c:v>11.07.2020</c:v>
                </c:pt>
                <c:pt idx="190">
                  <c:v>11.08.2020</c:v>
                </c:pt>
                <c:pt idx="191">
                  <c:v>11.09.2020</c:v>
                </c:pt>
                <c:pt idx="192">
                  <c:v>11.10.2020</c:v>
                </c:pt>
                <c:pt idx="193">
                  <c:v>11.11.2020</c:v>
                </c:pt>
                <c:pt idx="194">
                  <c:v>11.12.2020</c:v>
                </c:pt>
                <c:pt idx="195">
                  <c:v>13.11.2020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  <c:pt idx="205">
                  <c:v>23/11/2020</c:v>
                </c:pt>
                <c:pt idx="206">
                  <c:v>24.11.2020</c:v>
                </c:pt>
                <c:pt idx="207">
                  <c:v>25.11.2020</c:v>
                </c:pt>
                <c:pt idx="208">
                  <c:v>26.11.2020</c:v>
                </c:pt>
                <c:pt idx="209">
                  <c:v>27.11.2020</c:v>
                </c:pt>
              </c:strCache>
            </c:strRef>
          </c:cat>
          <c:val>
            <c:numRef>
              <c:f>Лист1!$B$3:$B$212</c:f>
              <c:numCache>
                <c:formatCode>General</c:formatCode>
                <c:ptCount val="210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  <c:pt idx="205">
                  <c:v>1326</c:v>
                </c:pt>
                <c:pt idx="206">
                  <c:v>1453</c:v>
                </c:pt>
                <c:pt idx="207">
                  <c:v>1454</c:v>
                </c:pt>
                <c:pt idx="208">
                  <c:v>6687</c:v>
                </c:pt>
                <c:pt idx="209">
                  <c:v>1312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7.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2.250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44994" y="10686145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10.093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104</a:t>
                </a:r>
                <a:r>
                  <a:rPr lang="ro-MD" b="1" dirty="0"/>
                  <a:t>.140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1246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</a:t>
                </a:r>
                <a:r>
                  <a:rPr lang="ro-RO" b="1" dirty="0"/>
                  <a:t>115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53.137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4906050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568072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91.797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.</a:t>
                </a:r>
                <a:r>
                  <a:rPr lang="ro-RO" b="1" dirty="0"/>
                  <a:t>312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4845050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ro-RO" sz="9500" dirty="0"/>
                  <a:t>271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6062</TotalTime>
  <Words>262</Words>
  <Application>Microsoft Office PowerPoint</Application>
  <PresentationFormat>Particularizare</PresentationFormat>
  <Paragraphs>144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715</cp:revision>
  <dcterms:modified xsi:type="dcterms:W3CDTF">2020-11-27T14:57:13Z</dcterms:modified>
</cp:coreProperties>
</file>