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Telenești</c:v>
                </c:pt>
                <c:pt idx="4">
                  <c:v>Ialoveni</c:v>
                </c:pt>
                <c:pt idx="5">
                  <c:v>Călărași</c:v>
                </c:pt>
                <c:pt idx="6">
                  <c:v>Cahul</c:v>
                </c:pt>
                <c:pt idx="7">
                  <c:v>Orhei</c:v>
                </c:pt>
                <c:pt idx="8">
                  <c:v>Cimișlia</c:v>
                </c:pt>
                <c:pt idx="9">
                  <c:v>Nisporeni</c:v>
                </c:pt>
                <c:pt idx="10">
                  <c:v>Anenii Noi</c:v>
                </c:pt>
                <c:pt idx="11">
                  <c:v>Rezina</c:v>
                </c:pt>
                <c:pt idx="12">
                  <c:v>ștefan Vodă</c:v>
                </c:pt>
                <c:pt idx="13">
                  <c:v>Glodeni</c:v>
                </c:pt>
                <c:pt idx="14">
                  <c:v>Rîșcani</c:v>
                </c:pt>
                <c:pt idx="15">
                  <c:v>Edineț</c:v>
                </c:pt>
                <c:pt idx="16">
                  <c:v>Strășeni</c:v>
                </c:pt>
                <c:pt idx="17">
                  <c:v>Căușeni</c:v>
                </c:pt>
                <c:pt idx="18">
                  <c:v>Hîncești</c:v>
                </c:pt>
                <c:pt idx="19">
                  <c:v>Criuleni</c:v>
                </c:pt>
                <c:pt idx="20">
                  <c:v>Drochia</c:v>
                </c:pt>
                <c:pt idx="21">
                  <c:v>Ungheni</c:v>
                </c:pt>
                <c:pt idx="22">
                  <c:v>Florești</c:v>
                </c:pt>
                <c:pt idx="23">
                  <c:v>Cantemir</c:v>
                </c:pt>
                <c:pt idx="24">
                  <c:v>șoldănești</c:v>
                </c:pt>
                <c:pt idx="25">
                  <c:v>Briceni</c:v>
                </c:pt>
                <c:pt idx="26">
                  <c:v>Vulcănești</c:v>
                </c:pt>
                <c:pt idx="27">
                  <c:v>Leova</c:v>
                </c:pt>
                <c:pt idx="28">
                  <c:v>Sîngerei</c:v>
                </c:pt>
                <c:pt idx="29">
                  <c:v>Soroca</c:v>
                </c:pt>
                <c:pt idx="30">
                  <c:v>Ceadîr-Lunga</c:v>
                </c:pt>
                <c:pt idx="31">
                  <c:v>Dubăsari</c:v>
                </c:pt>
                <c:pt idx="32">
                  <c:v>Ocnița</c:v>
                </c:pt>
                <c:pt idx="33">
                  <c:v>Comrat</c:v>
                </c:pt>
                <c:pt idx="34">
                  <c:v>Dondușeni</c:v>
                </c:pt>
                <c:pt idx="35">
                  <c:v>Fălești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790</c:v>
                </c:pt>
                <c:pt idx="1">
                  <c:v>195</c:v>
                </c:pt>
                <c:pt idx="2">
                  <c:v>56</c:v>
                </c:pt>
                <c:pt idx="3">
                  <c:v>45</c:v>
                </c:pt>
                <c:pt idx="4">
                  <c:v>38</c:v>
                </c:pt>
                <c:pt idx="5">
                  <c:v>32</c:v>
                </c:pt>
                <c:pt idx="6">
                  <c:v>32</c:v>
                </c:pt>
                <c:pt idx="7">
                  <c:v>30</c:v>
                </c:pt>
                <c:pt idx="8">
                  <c:v>28</c:v>
                </c:pt>
                <c:pt idx="9">
                  <c:v>27</c:v>
                </c:pt>
                <c:pt idx="10">
                  <c:v>22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13</c:v>
                </c:pt>
                <c:pt idx="15">
                  <c:v>13</c:v>
                </c:pt>
                <c:pt idx="16">
                  <c:v>11</c:v>
                </c:pt>
                <c:pt idx="17">
                  <c:v>11</c:v>
                </c:pt>
                <c:pt idx="18">
                  <c:v>11</c:v>
                </c:pt>
                <c:pt idx="19">
                  <c:v>10</c:v>
                </c:pt>
                <c:pt idx="20">
                  <c:v>10</c:v>
                </c:pt>
                <c:pt idx="21">
                  <c:v>10</c:v>
                </c:pt>
                <c:pt idx="22">
                  <c:v>9</c:v>
                </c:pt>
                <c:pt idx="23">
                  <c:v>7</c:v>
                </c:pt>
                <c:pt idx="24">
                  <c:v>6</c:v>
                </c:pt>
                <c:pt idx="25">
                  <c:v>6</c:v>
                </c:pt>
                <c:pt idx="26">
                  <c:v>5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2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Лист1!$A$2:$A$269</c:f>
              <c:strCache>
                <c:ptCount val="268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</c:strCache>
            </c:strRef>
          </c:cat>
          <c:val>
            <c:numRef>
              <c:f>Лист1!$B$2:$B$269</c:f>
              <c:numCache>
                <c:formatCode>General</c:formatCode>
                <c:ptCount val="26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Лист1!$A$3:$A$216</c:f>
              <c:strCache>
                <c:ptCount val="214"/>
                <c:pt idx="0">
                  <c:v>02.05.2020</c:v>
                </c:pt>
                <c:pt idx="1">
                  <c:v>03.05.2020</c:v>
                </c:pt>
                <c:pt idx="2">
                  <c:v>04.05.2020</c:v>
                </c:pt>
                <c:pt idx="3">
                  <c:v>05.05.2020</c:v>
                </c:pt>
                <c:pt idx="4">
                  <c:v>06.05.2020</c:v>
                </c:pt>
                <c:pt idx="5">
                  <c:v>07.05.2020</c:v>
                </c:pt>
                <c:pt idx="6">
                  <c:v>08.05.2020</c:v>
                </c:pt>
                <c:pt idx="7">
                  <c:v>09.05.2020</c:v>
                </c:pt>
                <c:pt idx="8">
                  <c:v>10.05.2020</c:v>
                </c:pt>
                <c:pt idx="9">
                  <c:v>11.05.2020</c:v>
                </c:pt>
                <c:pt idx="10">
                  <c:v>12.05.2020</c:v>
                </c:pt>
                <c:pt idx="11">
                  <c:v>13.05.2020</c:v>
                </c:pt>
                <c:pt idx="12">
                  <c:v>14.05.2020</c:v>
                </c:pt>
                <c:pt idx="13">
                  <c:v>15.05.2020</c:v>
                </c:pt>
                <c:pt idx="14">
                  <c:v>16.05.2020</c:v>
                </c:pt>
                <c:pt idx="15">
                  <c:v>17.05.2020</c:v>
                </c:pt>
                <c:pt idx="16">
                  <c:v>18.05.2020</c:v>
                </c:pt>
                <c:pt idx="17">
                  <c:v>19.05.2020</c:v>
                </c:pt>
                <c:pt idx="18">
                  <c:v>20.05.2020</c:v>
                </c:pt>
                <c:pt idx="19">
                  <c:v>21.05.2020</c:v>
                </c:pt>
                <c:pt idx="20">
                  <c:v>22.05.2020</c:v>
                </c:pt>
                <c:pt idx="21">
                  <c:v>23.05.2020</c:v>
                </c:pt>
                <c:pt idx="22">
                  <c:v>24.05.2020</c:v>
                </c:pt>
                <c:pt idx="23">
                  <c:v>25.05.2020</c:v>
                </c:pt>
                <c:pt idx="24">
                  <c:v>26.05.2020</c:v>
                </c:pt>
                <c:pt idx="25">
                  <c:v>27.05.2020</c:v>
                </c:pt>
                <c:pt idx="26">
                  <c:v>28.05.2020</c:v>
                </c:pt>
                <c:pt idx="27">
                  <c:v>29.05.2020</c:v>
                </c:pt>
                <c:pt idx="28">
                  <c:v>30.05.2020</c:v>
                </c:pt>
                <c:pt idx="29">
                  <c:v>31.05.2020</c:v>
                </c:pt>
                <c:pt idx="30">
                  <c:v>01.06.2020</c:v>
                </c:pt>
                <c:pt idx="31">
                  <c:v>02.06.2020</c:v>
                </c:pt>
                <c:pt idx="32">
                  <c:v>03.06.2020</c:v>
                </c:pt>
                <c:pt idx="33">
                  <c:v>04.06.2020</c:v>
                </c:pt>
                <c:pt idx="34">
                  <c:v>05.06.2020</c:v>
                </c:pt>
                <c:pt idx="35">
                  <c:v>06.06.2020</c:v>
                </c:pt>
                <c:pt idx="36">
                  <c:v>07.06.2020</c:v>
                </c:pt>
                <c:pt idx="37">
                  <c:v>08.06.2020</c:v>
                </c:pt>
                <c:pt idx="38">
                  <c:v>09.06.2020</c:v>
                </c:pt>
                <c:pt idx="39">
                  <c:v>10.06.2020</c:v>
                </c:pt>
                <c:pt idx="40">
                  <c:v>11.06.2020</c:v>
                </c:pt>
                <c:pt idx="41">
                  <c:v>12.06.2020</c:v>
                </c:pt>
                <c:pt idx="42">
                  <c:v>13.06.2020</c:v>
                </c:pt>
                <c:pt idx="43">
                  <c:v>14.06.2020</c:v>
                </c:pt>
                <c:pt idx="44">
                  <c:v>15.06.2020</c:v>
                </c:pt>
                <c:pt idx="45">
                  <c:v>16.06.2020</c:v>
                </c:pt>
                <c:pt idx="46">
                  <c:v>17.06.2020</c:v>
                </c:pt>
                <c:pt idx="47">
                  <c:v>18.06.2020</c:v>
                </c:pt>
                <c:pt idx="48">
                  <c:v>19.06.2020</c:v>
                </c:pt>
                <c:pt idx="49">
                  <c:v>20.06.2020</c:v>
                </c:pt>
                <c:pt idx="50">
                  <c:v>21.06.2020</c:v>
                </c:pt>
                <c:pt idx="51">
                  <c:v>22.06.2020</c:v>
                </c:pt>
                <c:pt idx="52">
                  <c:v>23.06.2020</c:v>
                </c:pt>
                <c:pt idx="53">
                  <c:v>24.06.2020</c:v>
                </c:pt>
                <c:pt idx="54">
                  <c:v>25.06.2020</c:v>
                </c:pt>
                <c:pt idx="55">
                  <c:v>26.06.2020</c:v>
                </c:pt>
                <c:pt idx="56">
                  <c:v>27.06.2020</c:v>
                </c:pt>
                <c:pt idx="57">
                  <c:v>28.06.2020</c:v>
                </c:pt>
                <c:pt idx="58">
                  <c:v>29.06.2020</c:v>
                </c:pt>
                <c:pt idx="59">
                  <c:v>30.06.2020</c:v>
                </c:pt>
                <c:pt idx="60">
                  <c:v>01.07.2020</c:v>
                </c:pt>
                <c:pt idx="61">
                  <c:v>02.07.2020</c:v>
                </c:pt>
                <c:pt idx="62">
                  <c:v>03.07.2020</c:v>
                </c:pt>
                <c:pt idx="63">
                  <c:v>04.07.2020</c:v>
                </c:pt>
                <c:pt idx="64">
                  <c:v>05.07.2020</c:v>
                </c:pt>
                <c:pt idx="65">
                  <c:v>06.07.2020</c:v>
                </c:pt>
                <c:pt idx="66">
                  <c:v>07.07.2020</c:v>
                </c:pt>
                <c:pt idx="67">
                  <c:v>08.07.2020</c:v>
                </c:pt>
                <c:pt idx="68">
                  <c:v>09.07.2020</c:v>
                </c:pt>
                <c:pt idx="69">
                  <c:v>10.07.2020</c:v>
                </c:pt>
                <c:pt idx="70">
                  <c:v>11.07.2020</c:v>
                </c:pt>
                <c:pt idx="71">
                  <c:v>12.07.2020</c:v>
                </c:pt>
                <c:pt idx="72">
                  <c:v>13.07.2020</c:v>
                </c:pt>
                <c:pt idx="73">
                  <c:v>14.07.2020</c:v>
                </c:pt>
                <c:pt idx="74">
                  <c:v>15.07.2020</c:v>
                </c:pt>
                <c:pt idx="75">
                  <c:v>16.07.2020</c:v>
                </c:pt>
                <c:pt idx="76">
                  <c:v>17.07.2020</c:v>
                </c:pt>
                <c:pt idx="77">
                  <c:v>18.07.2020</c:v>
                </c:pt>
                <c:pt idx="78">
                  <c:v>19.07.2020</c:v>
                </c:pt>
                <c:pt idx="79">
                  <c:v>20.07.2020</c:v>
                </c:pt>
                <c:pt idx="80">
                  <c:v>21.07.2020</c:v>
                </c:pt>
                <c:pt idx="81">
                  <c:v>22.07.2020</c:v>
                </c:pt>
                <c:pt idx="82">
                  <c:v>23.07.2020</c:v>
                </c:pt>
                <c:pt idx="83">
                  <c:v>24.07.2020</c:v>
                </c:pt>
                <c:pt idx="84">
                  <c:v>25.07.2020</c:v>
                </c:pt>
                <c:pt idx="85">
                  <c:v>26.07.2020</c:v>
                </c:pt>
                <c:pt idx="86">
                  <c:v>27.07.2020</c:v>
                </c:pt>
                <c:pt idx="87">
                  <c:v>28.07.2020</c:v>
                </c:pt>
                <c:pt idx="88">
                  <c:v>29.07.2020</c:v>
                </c:pt>
                <c:pt idx="89">
                  <c:v>30.07.2020</c:v>
                </c:pt>
                <c:pt idx="90">
                  <c:v>31.07.2020</c:v>
                </c:pt>
                <c:pt idx="91">
                  <c:v>01.08.2020</c:v>
                </c:pt>
                <c:pt idx="92">
                  <c:v>02.08.2020</c:v>
                </c:pt>
                <c:pt idx="93">
                  <c:v>03.08.2020</c:v>
                </c:pt>
                <c:pt idx="94">
                  <c:v>04.08.2020</c:v>
                </c:pt>
                <c:pt idx="95">
                  <c:v>05.08.2020</c:v>
                </c:pt>
                <c:pt idx="96">
                  <c:v>06.08.2020</c:v>
                </c:pt>
                <c:pt idx="97">
                  <c:v>07.08.2020</c:v>
                </c:pt>
                <c:pt idx="98">
                  <c:v>08.08.2020</c:v>
                </c:pt>
                <c:pt idx="99">
                  <c:v>09.08.2020</c:v>
                </c:pt>
                <c:pt idx="100">
                  <c:v>10.08.2020</c:v>
                </c:pt>
                <c:pt idx="101">
                  <c:v>11.08.2020</c:v>
                </c:pt>
                <c:pt idx="102">
                  <c:v>12.08.2020</c:v>
                </c:pt>
                <c:pt idx="103">
                  <c:v>13.08.2020</c:v>
                </c:pt>
                <c:pt idx="104">
                  <c:v>14.08.2020</c:v>
                </c:pt>
                <c:pt idx="105">
                  <c:v>15.08.2020</c:v>
                </c:pt>
                <c:pt idx="106">
                  <c:v>16.08.2020</c:v>
                </c:pt>
                <c:pt idx="107">
                  <c:v>17.08.2020</c:v>
                </c:pt>
                <c:pt idx="108">
                  <c:v>18.08.2020</c:v>
                </c:pt>
                <c:pt idx="109">
                  <c:v>19.08.2020</c:v>
                </c:pt>
                <c:pt idx="110">
                  <c:v>20.08.2020</c:v>
                </c:pt>
                <c:pt idx="111">
                  <c:v>21.08.2020</c:v>
                </c:pt>
                <c:pt idx="112">
                  <c:v>22.08.2020</c:v>
                </c:pt>
                <c:pt idx="113">
                  <c:v>23.08.2020</c:v>
                </c:pt>
                <c:pt idx="114">
                  <c:v>24.08.2020</c:v>
                </c:pt>
                <c:pt idx="115">
                  <c:v>25.08.2020</c:v>
                </c:pt>
                <c:pt idx="116">
                  <c:v>26.08.2020</c:v>
                </c:pt>
                <c:pt idx="117">
                  <c:v>27.08.2020</c:v>
                </c:pt>
                <c:pt idx="118">
                  <c:v>28.08.2020</c:v>
                </c:pt>
                <c:pt idx="119">
                  <c:v>29.08.2020</c:v>
                </c:pt>
                <c:pt idx="120">
                  <c:v>30.08.2020</c:v>
                </c:pt>
                <c:pt idx="121">
                  <c:v>31.08.2020</c:v>
                </c:pt>
                <c:pt idx="122">
                  <c:v>01.09.2020</c:v>
                </c:pt>
                <c:pt idx="123">
                  <c:v>02.09.2020</c:v>
                </c:pt>
                <c:pt idx="124">
                  <c:v>03.09.2020</c:v>
                </c:pt>
                <c:pt idx="125">
                  <c:v>04.09.2020</c:v>
                </c:pt>
                <c:pt idx="126">
                  <c:v>05.09.2020</c:v>
                </c:pt>
                <c:pt idx="127">
                  <c:v>06.09.2020</c:v>
                </c:pt>
                <c:pt idx="128">
                  <c:v>07.09.2020</c:v>
                </c:pt>
                <c:pt idx="129">
                  <c:v>08.09.2020</c:v>
                </c:pt>
                <c:pt idx="130">
                  <c:v>09.09.2020</c:v>
                </c:pt>
                <c:pt idx="131">
                  <c:v>10.09.2020</c:v>
                </c:pt>
                <c:pt idx="132">
                  <c:v>11.09.2020</c:v>
                </c:pt>
                <c:pt idx="133">
                  <c:v>12.09.2020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02.10.2020</c:v>
                </c:pt>
                <c:pt idx="154">
                  <c:v>03.10.2020</c:v>
                </c:pt>
                <c:pt idx="155">
                  <c:v>04.10.2020</c:v>
                </c:pt>
                <c:pt idx="156">
                  <c:v>05.10.2020</c:v>
                </c:pt>
                <c:pt idx="157">
                  <c:v>06.10.2020</c:v>
                </c:pt>
                <c:pt idx="158">
                  <c:v>07.10.2020</c:v>
                </c:pt>
                <c:pt idx="159">
                  <c:v>08.10.2020</c:v>
                </c:pt>
                <c:pt idx="160">
                  <c:v>09.10.2020</c:v>
                </c:pt>
                <c:pt idx="161">
                  <c:v>10.10.2020</c:v>
                </c:pt>
                <c:pt idx="162">
                  <c:v>10.11.2020</c:v>
                </c:pt>
                <c:pt idx="163">
                  <c:v>10.12.2020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01.11.2020</c:v>
                </c:pt>
                <c:pt idx="184">
                  <c:v>02.11.2020</c:v>
                </c:pt>
                <c:pt idx="185">
                  <c:v>11.03.2020</c:v>
                </c:pt>
                <c:pt idx="186">
                  <c:v>11.04.2020</c:v>
                </c:pt>
                <c:pt idx="187">
                  <c:v>11.05.2020</c:v>
                </c:pt>
                <c:pt idx="188">
                  <c:v>11.06.2020</c:v>
                </c:pt>
                <c:pt idx="189">
                  <c:v>11.07.2020</c:v>
                </c:pt>
                <c:pt idx="190">
                  <c:v>11.08.2020</c:v>
                </c:pt>
                <c:pt idx="191">
                  <c:v>11.09.2020</c:v>
                </c:pt>
                <c:pt idx="192">
                  <c:v>11.10.2020</c:v>
                </c:pt>
                <c:pt idx="193">
                  <c:v>11.11.2020</c:v>
                </c:pt>
                <c:pt idx="194">
                  <c:v>11.12.2020</c:v>
                </c:pt>
                <c:pt idx="195">
                  <c:v>13.11.2020</c:v>
                </c:pt>
                <c:pt idx="196">
                  <c:v>14/11/2020</c:v>
                </c:pt>
                <c:pt idx="197">
                  <c:v>15/11/2020</c:v>
                </c:pt>
                <c:pt idx="198">
                  <c:v>16/11/2020</c:v>
                </c:pt>
                <c:pt idx="199">
                  <c:v>17/11/2020</c:v>
                </c:pt>
                <c:pt idx="200">
                  <c:v>18/11/2020</c:v>
                </c:pt>
                <c:pt idx="201">
                  <c:v>19/11/2020</c:v>
                </c:pt>
                <c:pt idx="202">
                  <c:v>20/11/2020</c:v>
                </c:pt>
                <c:pt idx="203">
                  <c:v>21/11/2020</c:v>
                </c:pt>
                <c:pt idx="204">
                  <c:v>22/11/2020</c:v>
                </c:pt>
                <c:pt idx="205">
                  <c:v>23/11/2020</c:v>
                </c:pt>
                <c:pt idx="206">
                  <c:v>24.11.2020</c:v>
                </c:pt>
                <c:pt idx="207">
                  <c:v>25.11.2020</c:v>
                </c:pt>
                <c:pt idx="208">
                  <c:v>26.11.2020</c:v>
                </c:pt>
                <c:pt idx="209">
                  <c:v>27.11.2020</c:v>
                </c:pt>
                <c:pt idx="210">
                  <c:v>28.11.2020</c:v>
                </c:pt>
                <c:pt idx="211">
                  <c:v>29.11.2020</c:v>
                </c:pt>
                <c:pt idx="212">
                  <c:v>30.11.2020</c:v>
                </c:pt>
                <c:pt idx="213">
                  <c:v>01.12.2020</c:v>
                </c:pt>
              </c:strCache>
            </c:strRef>
          </c:cat>
          <c:val>
            <c:numRef>
              <c:f>Лист1!$B$3:$B$216</c:f>
              <c:numCache>
                <c:formatCode>General</c:formatCode>
                <c:ptCount val="214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  <c:pt idx="192">
                  <c:v>1180</c:v>
                </c:pt>
                <c:pt idx="193">
                  <c:v>1289</c:v>
                </c:pt>
                <c:pt idx="194">
                  <c:v>1115</c:v>
                </c:pt>
                <c:pt idx="195">
                  <c:v>1122</c:v>
                </c:pt>
                <c:pt idx="196">
                  <c:v>1134</c:v>
                </c:pt>
                <c:pt idx="197">
                  <c:v>1286</c:v>
                </c:pt>
                <c:pt idx="198">
                  <c:v>1062</c:v>
                </c:pt>
                <c:pt idx="199">
                  <c:v>1185</c:v>
                </c:pt>
                <c:pt idx="200">
                  <c:v>1170</c:v>
                </c:pt>
                <c:pt idx="201">
                  <c:v>1301</c:v>
                </c:pt>
                <c:pt idx="202">
                  <c:v>1350</c:v>
                </c:pt>
                <c:pt idx="203">
                  <c:v>1232</c:v>
                </c:pt>
                <c:pt idx="204">
                  <c:v>1444</c:v>
                </c:pt>
                <c:pt idx="205">
                  <c:v>1326</c:v>
                </c:pt>
                <c:pt idx="206">
                  <c:v>1453</c:v>
                </c:pt>
                <c:pt idx="207">
                  <c:v>1454</c:v>
                </c:pt>
                <c:pt idx="208">
                  <c:v>6687</c:v>
                </c:pt>
                <c:pt idx="209">
                  <c:v>1312</c:v>
                </c:pt>
                <c:pt idx="210">
                  <c:v>1231</c:v>
                </c:pt>
                <c:pt idx="211">
                  <c:v>1558</c:v>
                </c:pt>
                <c:pt idx="212">
                  <c:v>768</c:v>
                </c:pt>
                <c:pt idx="213">
                  <c:v>564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01.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2.323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34491" y="1071938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10.622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733407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108</a:t>
                </a:r>
                <a:r>
                  <a:rPr lang="ro-MD" b="1" dirty="0"/>
                  <a:t>.863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44994" y="2208428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1499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D108EE8F-EA08-4B64-A983-352EEB07D135}"/>
              </a:ext>
            </a:extLst>
          </p:cNvPr>
          <p:cNvGrpSpPr/>
          <p:nvPr/>
        </p:nvGrpSpPr>
        <p:grpSpPr>
          <a:xfrm>
            <a:off x="2934491" y="48432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B72E870-3FD2-49DB-943E-F17066CCA0A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E71F24A-7D19-4C7B-B5EE-D785DB58A41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39B12F9-ED73-4037-93D5-9DC80986D2A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8AABAA32-1452-4BA4-95B9-93FD9887FB6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96156509-188E-498A-8450-99ECB13BF052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7A90D60-5C94-42FC-BA5B-44700D3657B9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.557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64.494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092864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9587233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95.918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+564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0047038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</a:t>
                </a:r>
                <a:r>
                  <a:rPr lang="ro-RO" sz="9500" dirty="0"/>
                  <a:t>294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6180</TotalTime>
  <Words>258</Words>
  <Application>Microsoft Office PowerPoint</Application>
  <PresentationFormat>Particularizare</PresentationFormat>
  <Paragraphs>144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746</cp:revision>
  <dcterms:modified xsi:type="dcterms:W3CDTF">2020-12-01T15:27:43Z</dcterms:modified>
</cp:coreProperties>
</file>