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5T14:58:38.470" v="202" actId="20577"/>
      <pc:docMkLst>
        <pc:docMk/>
      </pc:docMkLst>
      <pc:sldChg chg="modSp mod">
        <pc:chgData name="Roman Coretchi" userId="0ad885832603583f" providerId="LiveId" clId="{61F54451-2B17-44E4-92CB-2F8AAE74721C}" dt="2020-12-05T13:51:54.938" v="99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5T13:51:54.938" v="99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5T14:57:40.434" v="198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5T14:57:40.434" v="19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4T14:20:29.499" v="2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5T14:52:59.360" v="13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5T14:52:47.365" v="130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5T14:55:30.172" v="176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5T14:58:00.583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5T14:57:14.980" v="192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5T14:57:09.302" v="19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5T14:57:14.980" v="19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5T14:58:38.470" v="202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5T14:58:38.470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5T13:53:09.425" v="12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5T13:52:35.635" v="115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5T13:52:35.635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5T13:52:26.586" v="10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5T14:56:43.219" v="186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4T14:46:08.653" v="6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5T14:56:31.221" v="17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5T14:56:35.151" v="18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5T14:56:43.219" v="18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5T14:55:06.542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5T14:53:51.403" v="166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5T14:53:51.403" v="16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5T14:53:33.474" v="16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5T14:53:11.454" v="15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5T14:53:07.979" v="14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Criuleni</c:v>
                </c:pt>
                <c:pt idx="3">
                  <c:v>Călărași</c:v>
                </c:pt>
                <c:pt idx="4">
                  <c:v>Bălți</c:v>
                </c:pt>
                <c:pt idx="5">
                  <c:v>Cimișlia</c:v>
                </c:pt>
                <c:pt idx="6">
                  <c:v>Ștefan Vodă</c:v>
                </c:pt>
                <c:pt idx="7">
                  <c:v>Ialoveni</c:v>
                </c:pt>
                <c:pt idx="8">
                  <c:v>Nisporeni</c:v>
                </c:pt>
                <c:pt idx="9">
                  <c:v>Strășeni</c:v>
                </c:pt>
                <c:pt idx="10">
                  <c:v>Drochia</c:v>
                </c:pt>
                <c:pt idx="11">
                  <c:v>Orhei</c:v>
                </c:pt>
                <c:pt idx="12">
                  <c:v>Edineț</c:v>
                </c:pt>
                <c:pt idx="13">
                  <c:v>Anenii Noi</c:v>
                </c:pt>
                <c:pt idx="14">
                  <c:v>Comrat</c:v>
                </c:pt>
                <c:pt idx="15">
                  <c:v>Hîncești</c:v>
                </c:pt>
                <c:pt idx="16">
                  <c:v>Cahul</c:v>
                </c:pt>
                <c:pt idx="17">
                  <c:v>Căușeni</c:v>
                </c:pt>
                <c:pt idx="18">
                  <c:v>Briceni</c:v>
                </c:pt>
                <c:pt idx="19">
                  <c:v>Cantemir</c:v>
                </c:pt>
                <c:pt idx="20">
                  <c:v>Telenești</c:v>
                </c:pt>
                <c:pt idx="21">
                  <c:v>Ungheni</c:v>
                </c:pt>
                <c:pt idx="22">
                  <c:v>Fălești</c:v>
                </c:pt>
                <c:pt idx="23">
                  <c:v>Florești</c:v>
                </c:pt>
                <c:pt idx="24">
                  <c:v>Taraclia</c:v>
                </c:pt>
                <c:pt idx="25">
                  <c:v>Dubăsari</c:v>
                </c:pt>
                <c:pt idx="26">
                  <c:v>Glodeni</c:v>
                </c:pt>
                <c:pt idx="27">
                  <c:v>Leova</c:v>
                </c:pt>
                <c:pt idx="28">
                  <c:v>Basarabeasca</c:v>
                </c:pt>
                <c:pt idx="29">
                  <c:v>Rezina</c:v>
                </c:pt>
                <c:pt idx="30">
                  <c:v>Sîngerei</c:v>
                </c:pt>
                <c:pt idx="31">
                  <c:v>Dondușeni</c:v>
                </c:pt>
                <c:pt idx="32">
                  <c:v>Soroca</c:v>
                </c:pt>
                <c:pt idx="33">
                  <c:v>Ceadîr-Lunga</c:v>
                </c:pt>
                <c:pt idx="34">
                  <c:v>Rîșcani</c:v>
                </c:pt>
                <c:pt idx="35">
                  <c:v>Ocnița</c:v>
                </c:pt>
                <c:pt idx="36">
                  <c:v>Vulcănești</c:v>
                </c:pt>
                <c:pt idx="37">
                  <c:v>Șoldănești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639</c:v>
                </c:pt>
                <c:pt idx="1">
                  <c:v>162</c:v>
                </c:pt>
                <c:pt idx="2">
                  <c:v>80</c:v>
                </c:pt>
                <c:pt idx="3">
                  <c:v>76</c:v>
                </c:pt>
                <c:pt idx="4">
                  <c:v>75</c:v>
                </c:pt>
                <c:pt idx="5">
                  <c:v>57</c:v>
                </c:pt>
                <c:pt idx="6">
                  <c:v>48</c:v>
                </c:pt>
                <c:pt idx="7">
                  <c:v>42</c:v>
                </c:pt>
                <c:pt idx="8">
                  <c:v>35</c:v>
                </c:pt>
                <c:pt idx="9">
                  <c:v>33</c:v>
                </c:pt>
                <c:pt idx="10">
                  <c:v>31</c:v>
                </c:pt>
                <c:pt idx="11">
                  <c:v>31</c:v>
                </c:pt>
                <c:pt idx="12">
                  <c:v>29</c:v>
                </c:pt>
                <c:pt idx="13">
                  <c:v>28</c:v>
                </c:pt>
                <c:pt idx="14">
                  <c:v>26</c:v>
                </c:pt>
                <c:pt idx="15">
                  <c:v>26</c:v>
                </c:pt>
                <c:pt idx="16">
                  <c:v>25</c:v>
                </c:pt>
                <c:pt idx="17">
                  <c:v>24</c:v>
                </c:pt>
                <c:pt idx="18">
                  <c:v>23</c:v>
                </c:pt>
                <c:pt idx="19">
                  <c:v>23</c:v>
                </c:pt>
                <c:pt idx="20">
                  <c:v>22</c:v>
                </c:pt>
                <c:pt idx="21">
                  <c:v>22</c:v>
                </c:pt>
                <c:pt idx="22">
                  <c:v>19</c:v>
                </c:pt>
                <c:pt idx="23">
                  <c:v>16</c:v>
                </c:pt>
                <c:pt idx="24">
                  <c:v>14</c:v>
                </c:pt>
                <c:pt idx="25">
                  <c:v>13</c:v>
                </c:pt>
                <c:pt idx="26">
                  <c:v>13</c:v>
                </c:pt>
                <c:pt idx="27">
                  <c:v>13</c:v>
                </c:pt>
                <c:pt idx="28">
                  <c:v>11</c:v>
                </c:pt>
                <c:pt idx="29">
                  <c:v>11</c:v>
                </c:pt>
                <c:pt idx="30">
                  <c:v>11</c:v>
                </c:pt>
                <c:pt idx="31">
                  <c:v>9</c:v>
                </c:pt>
                <c:pt idx="32">
                  <c:v>9</c:v>
                </c:pt>
                <c:pt idx="33">
                  <c:v>8</c:v>
                </c:pt>
                <c:pt idx="34">
                  <c:v>7</c:v>
                </c:pt>
                <c:pt idx="35">
                  <c:v>6</c:v>
                </c:pt>
                <c:pt idx="36">
                  <c:v>6</c:v>
                </c:pt>
                <c:pt idx="3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Лист1!$A$2:$A$273</c:f>
              <c:strCache>
                <c:ptCount val="272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12/03/2020</c:v>
                </c:pt>
                <c:pt idx="270">
                  <c:v>12/04/2020</c:v>
                </c:pt>
                <c:pt idx="271">
                  <c:v>12/05/2020</c:v>
                </c:pt>
              </c:strCache>
            </c:strRef>
          </c:cat>
          <c:val>
            <c:numRef>
              <c:f>Лист1!$B$2:$B$273</c:f>
              <c:numCache>
                <c:formatCode>General</c:formatCode>
                <c:ptCount val="27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Лист1!$A$3:$A$220</c:f>
              <c:strCache>
                <c:ptCount val="218"/>
                <c:pt idx="0">
                  <c:v>5/2/2020</c:v>
                </c:pt>
                <c:pt idx="1">
                  <c:v>5/3/2020</c:v>
                </c:pt>
                <c:pt idx="2">
                  <c:v>5/4/2020</c:v>
                </c:pt>
                <c:pt idx="3">
                  <c:v>5/5/2020</c:v>
                </c:pt>
                <c:pt idx="4">
                  <c:v>5/6/2020</c:v>
                </c:pt>
                <c:pt idx="5">
                  <c:v>5/7/2020</c:v>
                </c:pt>
                <c:pt idx="6">
                  <c:v>5/8/2020</c:v>
                </c:pt>
                <c:pt idx="7">
                  <c:v>5/9/2020</c:v>
                </c:pt>
                <c:pt idx="8">
                  <c:v>5/10/2020</c:v>
                </c:pt>
                <c:pt idx="9">
                  <c:v>5/11/2020</c:v>
                </c:pt>
                <c:pt idx="10">
                  <c:v>5/12/2020</c:v>
                </c:pt>
                <c:pt idx="11">
                  <c:v>5/13/2020</c:v>
                </c:pt>
                <c:pt idx="12">
                  <c:v>5/14/2020</c:v>
                </c:pt>
                <c:pt idx="13">
                  <c:v>5/15/2020</c:v>
                </c:pt>
                <c:pt idx="14">
                  <c:v>5/16/2020</c:v>
                </c:pt>
                <c:pt idx="15">
                  <c:v>5/17/2020</c:v>
                </c:pt>
                <c:pt idx="16">
                  <c:v>5/18/2020</c:v>
                </c:pt>
                <c:pt idx="17">
                  <c:v>5/19/2020</c:v>
                </c:pt>
                <c:pt idx="18">
                  <c:v>5/20/2020</c:v>
                </c:pt>
                <c:pt idx="19">
                  <c:v>5/21/2020</c:v>
                </c:pt>
                <c:pt idx="20">
                  <c:v>5/22/2020</c:v>
                </c:pt>
                <c:pt idx="21">
                  <c:v>5/23/2020</c:v>
                </c:pt>
                <c:pt idx="22">
                  <c:v>5/24/2020</c:v>
                </c:pt>
                <c:pt idx="23">
                  <c:v>5/25/2020</c:v>
                </c:pt>
                <c:pt idx="24">
                  <c:v>5/26/2020</c:v>
                </c:pt>
                <c:pt idx="25">
                  <c:v>5/27/2020</c:v>
                </c:pt>
                <c:pt idx="26">
                  <c:v>5/28/2020</c:v>
                </c:pt>
                <c:pt idx="27">
                  <c:v>5/29/2020</c:v>
                </c:pt>
                <c:pt idx="28">
                  <c:v>5/30/2020</c:v>
                </c:pt>
                <c:pt idx="29">
                  <c:v>5/31/2020</c:v>
                </c:pt>
                <c:pt idx="30">
                  <c:v>6/1/2020</c:v>
                </c:pt>
                <c:pt idx="31">
                  <c:v>6/2/2020</c:v>
                </c:pt>
                <c:pt idx="32">
                  <c:v>6/3/2020</c:v>
                </c:pt>
                <c:pt idx="33">
                  <c:v>6/4/2020</c:v>
                </c:pt>
                <c:pt idx="34">
                  <c:v>6/5/2020</c:v>
                </c:pt>
                <c:pt idx="35">
                  <c:v>6/6/2020</c:v>
                </c:pt>
                <c:pt idx="36">
                  <c:v>6/7/2020</c:v>
                </c:pt>
                <c:pt idx="37">
                  <c:v>6/8/2020</c:v>
                </c:pt>
                <c:pt idx="38">
                  <c:v>6/9/2020</c:v>
                </c:pt>
                <c:pt idx="39">
                  <c:v>6/10/2020</c:v>
                </c:pt>
                <c:pt idx="40">
                  <c:v>6/11/2020</c:v>
                </c:pt>
                <c:pt idx="41">
                  <c:v>6/12/2020</c:v>
                </c:pt>
                <c:pt idx="42">
                  <c:v>6/13/2020</c:v>
                </c:pt>
                <c:pt idx="43">
                  <c:v>6/14/2020</c:v>
                </c:pt>
                <c:pt idx="44">
                  <c:v>6/15/2020</c:v>
                </c:pt>
                <c:pt idx="45">
                  <c:v>6/16/2020</c:v>
                </c:pt>
                <c:pt idx="46">
                  <c:v>6/17/2020</c:v>
                </c:pt>
                <c:pt idx="47">
                  <c:v>6/18/2020</c:v>
                </c:pt>
                <c:pt idx="48">
                  <c:v>6/19/2020</c:v>
                </c:pt>
                <c:pt idx="49">
                  <c:v>6/20/2020</c:v>
                </c:pt>
                <c:pt idx="50">
                  <c:v>6/21/2020</c:v>
                </c:pt>
                <c:pt idx="51">
                  <c:v>6/22/2020</c:v>
                </c:pt>
                <c:pt idx="52">
                  <c:v>6/23/2020</c:v>
                </c:pt>
                <c:pt idx="53">
                  <c:v>6/24/2020</c:v>
                </c:pt>
                <c:pt idx="54">
                  <c:v>6/25/2020</c:v>
                </c:pt>
                <c:pt idx="55">
                  <c:v>6/26/2020</c:v>
                </c:pt>
                <c:pt idx="56">
                  <c:v>6/27/2020</c:v>
                </c:pt>
                <c:pt idx="57">
                  <c:v>6/28/2020</c:v>
                </c:pt>
                <c:pt idx="58">
                  <c:v>6/29/2020</c:v>
                </c:pt>
                <c:pt idx="59">
                  <c:v>6/30/2020</c:v>
                </c:pt>
                <c:pt idx="60">
                  <c:v>7/1/2020</c:v>
                </c:pt>
                <c:pt idx="61">
                  <c:v>7/2/2020</c:v>
                </c:pt>
                <c:pt idx="62">
                  <c:v>7/3/2020</c:v>
                </c:pt>
                <c:pt idx="63">
                  <c:v>7/4/2020</c:v>
                </c:pt>
                <c:pt idx="64">
                  <c:v>7/5/2020</c:v>
                </c:pt>
                <c:pt idx="65">
                  <c:v>7/6/2020</c:v>
                </c:pt>
                <c:pt idx="66">
                  <c:v>7/7/2020</c:v>
                </c:pt>
                <c:pt idx="67">
                  <c:v>7/8/2020</c:v>
                </c:pt>
                <c:pt idx="68">
                  <c:v>7/9/2020</c:v>
                </c:pt>
                <c:pt idx="69">
                  <c:v>7/10/2020</c:v>
                </c:pt>
                <c:pt idx="70">
                  <c:v>7/11/2020</c:v>
                </c:pt>
                <c:pt idx="71">
                  <c:v>7/12/2020</c:v>
                </c:pt>
                <c:pt idx="72">
                  <c:v>7/13/2020</c:v>
                </c:pt>
                <c:pt idx="73">
                  <c:v>7/14/2020</c:v>
                </c:pt>
                <c:pt idx="74">
                  <c:v>7/15/2020</c:v>
                </c:pt>
                <c:pt idx="75">
                  <c:v>7/16/2020</c:v>
                </c:pt>
                <c:pt idx="76">
                  <c:v>7/17/2020</c:v>
                </c:pt>
                <c:pt idx="77">
                  <c:v>7/18/2020</c:v>
                </c:pt>
                <c:pt idx="78">
                  <c:v>7/19/2020</c:v>
                </c:pt>
                <c:pt idx="79">
                  <c:v>7/20/2020</c:v>
                </c:pt>
                <c:pt idx="80">
                  <c:v>7/21/2020</c:v>
                </c:pt>
                <c:pt idx="81">
                  <c:v>7/22/2020</c:v>
                </c:pt>
                <c:pt idx="82">
                  <c:v>7/23/2020</c:v>
                </c:pt>
                <c:pt idx="83">
                  <c:v>7/24/2020</c:v>
                </c:pt>
                <c:pt idx="84">
                  <c:v>7/25/2020</c:v>
                </c:pt>
                <c:pt idx="85">
                  <c:v>7/26/2020</c:v>
                </c:pt>
                <c:pt idx="86">
                  <c:v>7/27/2020</c:v>
                </c:pt>
                <c:pt idx="87">
                  <c:v>7/28/2020</c:v>
                </c:pt>
                <c:pt idx="88">
                  <c:v>7/29/2020</c:v>
                </c:pt>
                <c:pt idx="89">
                  <c:v>7/30/2020</c:v>
                </c:pt>
                <c:pt idx="90">
                  <c:v>7/31/2020</c:v>
                </c:pt>
                <c:pt idx="91">
                  <c:v>8/1/2020</c:v>
                </c:pt>
                <c:pt idx="92">
                  <c:v>8/2/2020</c:v>
                </c:pt>
                <c:pt idx="93">
                  <c:v>8/3/2020</c:v>
                </c:pt>
                <c:pt idx="94">
                  <c:v>8/4/2020</c:v>
                </c:pt>
                <c:pt idx="95">
                  <c:v>8/5/2020</c:v>
                </c:pt>
                <c:pt idx="96">
                  <c:v>8/6/2020</c:v>
                </c:pt>
                <c:pt idx="97">
                  <c:v>8/7/2020</c:v>
                </c:pt>
                <c:pt idx="98">
                  <c:v>8/8/2020</c:v>
                </c:pt>
                <c:pt idx="99">
                  <c:v>8/9/2020</c:v>
                </c:pt>
                <c:pt idx="100">
                  <c:v>8/10/2020</c:v>
                </c:pt>
                <c:pt idx="101">
                  <c:v>8/11/2020</c:v>
                </c:pt>
                <c:pt idx="102">
                  <c:v>8/12/2020</c:v>
                </c:pt>
                <c:pt idx="103">
                  <c:v>8/13/2020</c:v>
                </c:pt>
                <c:pt idx="104">
                  <c:v>8/14/2020</c:v>
                </c:pt>
                <c:pt idx="105">
                  <c:v>8/15/2020</c:v>
                </c:pt>
                <c:pt idx="106">
                  <c:v>8/16/2020</c:v>
                </c:pt>
                <c:pt idx="107">
                  <c:v>8/17/2020</c:v>
                </c:pt>
                <c:pt idx="108">
                  <c:v>8/18/2020</c:v>
                </c:pt>
                <c:pt idx="109">
                  <c:v>8/19/2020</c:v>
                </c:pt>
                <c:pt idx="110">
                  <c:v>8/20/2020</c:v>
                </c:pt>
                <c:pt idx="111">
                  <c:v>8/21/2020</c:v>
                </c:pt>
                <c:pt idx="112">
                  <c:v>8/22/2020</c:v>
                </c:pt>
                <c:pt idx="113">
                  <c:v>8/23/2020</c:v>
                </c:pt>
                <c:pt idx="114">
                  <c:v>8/24/2020</c:v>
                </c:pt>
                <c:pt idx="115">
                  <c:v>8/25/2020</c:v>
                </c:pt>
                <c:pt idx="116">
                  <c:v>8/26/2020</c:v>
                </c:pt>
                <c:pt idx="117">
                  <c:v>8/27/2020</c:v>
                </c:pt>
                <c:pt idx="118">
                  <c:v>8/28/2020</c:v>
                </c:pt>
                <c:pt idx="119">
                  <c:v>8/29/2020</c:v>
                </c:pt>
                <c:pt idx="120">
                  <c:v>8/30/2020</c:v>
                </c:pt>
                <c:pt idx="121">
                  <c:v>8/31/2020</c:v>
                </c:pt>
                <c:pt idx="122">
                  <c:v>9/1/2020</c:v>
                </c:pt>
                <c:pt idx="123">
                  <c:v>9/2/2020</c:v>
                </c:pt>
                <c:pt idx="124">
                  <c:v>9/3/2020</c:v>
                </c:pt>
                <c:pt idx="125">
                  <c:v>9/4/2020</c:v>
                </c:pt>
                <c:pt idx="126">
                  <c:v>9/5/2020</c:v>
                </c:pt>
                <c:pt idx="127">
                  <c:v>9/6/2020</c:v>
                </c:pt>
                <c:pt idx="128">
                  <c:v>9/7/2020</c:v>
                </c:pt>
                <c:pt idx="129">
                  <c:v>9/8/2020</c:v>
                </c:pt>
                <c:pt idx="130">
                  <c:v>9/9/2020</c:v>
                </c:pt>
                <c:pt idx="131">
                  <c:v>9/10/2020</c:v>
                </c:pt>
                <c:pt idx="132">
                  <c:v>9/11/2020</c:v>
                </c:pt>
                <c:pt idx="133">
                  <c:v>9/12/2020</c:v>
                </c:pt>
                <c:pt idx="134">
                  <c:v>13/09/2020</c:v>
                </c:pt>
                <c:pt idx="135">
                  <c:v>14/09/2020</c:v>
                </c:pt>
                <c:pt idx="136">
                  <c:v>15/09/2020</c:v>
                </c:pt>
                <c:pt idx="137">
                  <c:v>16/09/2020</c:v>
                </c:pt>
                <c:pt idx="138">
                  <c:v>17/09/2020</c:v>
                </c:pt>
                <c:pt idx="139">
                  <c:v>18/09/2020</c:v>
                </c:pt>
                <c:pt idx="140">
                  <c:v>19/09/2020</c:v>
                </c:pt>
                <c:pt idx="141">
                  <c:v>20/09/2020</c:v>
                </c:pt>
                <c:pt idx="142">
                  <c:v>21/09/2020</c:v>
                </c:pt>
                <c:pt idx="143">
                  <c:v>22/09/2020</c:v>
                </c:pt>
                <c:pt idx="144">
                  <c:v>23/09/2020</c:v>
                </c:pt>
                <c:pt idx="145">
                  <c:v>24/09/2020</c:v>
                </c:pt>
                <c:pt idx="146">
                  <c:v>25/09/2020</c:v>
                </c:pt>
                <c:pt idx="147">
                  <c:v>26/09/2020</c:v>
                </c:pt>
                <c:pt idx="148">
                  <c:v>27/09/2020</c:v>
                </c:pt>
                <c:pt idx="149">
                  <c:v>28/09/2020</c:v>
                </c:pt>
                <c:pt idx="150">
                  <c:v>29/09/2020</c:v>
                </c:pt>
                <c:pt idx="151">
                  <c:v>30/09/2020</c:v>
                </c:pt>
                <c:pt idx="152">
                  <c:v>01.10.2020</c:v>
                </c:pt>
                <c:pt idx="153">
                  <c:v>10/2/2020</c:v>
                </c:pt>
                <c:pt idx="154">
                  <c:v>10/3/2020</c:v>
                </c:pt>
                <c:pt idx="155">
                  <c:v>10/4/2020</c:v>
                </c:pt>
                <c:pt idx="156">
                  <c:v>10/5/2020</c:v>
                </c:pt>
                <c:pt idx="157">
                  <c:v>10/6/2020</c:v>
                </c:pt>
                <c:pt idx="158">
                  <c:v>10/7/2020</c:v>
                </c:pt>
                <c:pt idx="159">
                  <c:v>10/8/2020</c:v>
                </c:pt>
                <c:pt idx="160">
                  <c:v>10/9/2020</c:v>
                </c:pt>
                <c:pt idx="161">
                  <c:v>10/10/2020</c:v>
                </c:pt>
                <c:pt idx="162">
                  <c:v>11/10/2020</c:v>
                </c:pt>
                <c:pt idx="163">
                  <c:v>12/10/2020</c:v>
                </c:pt>
                <c:pt idx="164">
                  <c:v>13/10/2020</c:v>
                </c:pt>
                <c:pt idx="165">
                  <c:v>14/10/2020</c:v>
                </c:pt>
                <c:pt idx="166">
                  <c:v>15/10/2020</c:v>
                </c:pt>
                <c:pt idx="167">
                  <c:v>16/10/2020</c:v>
                </c:pt>
                <c:pt idx="168">
                  <c:v>17/10/2020</c:v>
                </c:pt>
                <c:pt idx="169">
                  <c:v>18/10/2020</c:v>
                </c:pt>
                <c:pt idx="170">
                  <c:v>19/10/2020</c:v>
                </c:pt>
                <c:pt idx="171">
                  <c:v>20/10/2020</c:v>
                </c:pt>
                <c:pt idx="172">
                  <c:v>21/10/2020</c:v>
                </c:pt>
                <c:pt idx="173">
                  <c:v>22/10/2020</c:v>
                </c:pt>
                <c:pt idx="174">
                  <c:v>23/10/2020</c:v>
                </c:pt>
                <c:pt idx="175">
                  <c:v>24/10/2020</c:v>
                </c:pt>
                <c:pt idx="176">
                  <c:v>25/10/2021</c:v>
                </c:pt>
                <c:pt idx="177">
                  <c:v>26/10/2020</c:v>
                </c:pt>
                <c:pt idx="178">
                  <c:v>27/10/2020</c:v>
                </c:pt>
                <c:pt idx="179">
                  <c:v>28/10/2020</c:v>
                </c:pt>
                <c:pt idx="180">
                  <c:v>29/10/2020</c:v>
                </c:pt>
                <c:pt idx="181">
                  <c:v>30/10/2020</c:v>
                </c:pt>
                <c:pt idx="182">
                  <c:v>31/10/2020</c:v>
                </c:pt>
                <c:pt idx="183">
                  <c:v>11/1/2020</c:v>
                </c:pt>
                <c:pt idx="184">
                  <c:v>11/2/2020</c:v>
                </c:pt>
                <c:pt idx="185">
                  <c:v>3/11/2020</c:v>
                </c:pt>
                <c:pt idx="186">
                  <c:v>4/11/2020</c:v>
                </c:pt>
                <c:pt idx="187">
                  <c:v>5/11/2020</c:v>
                </c:pt>
                <c:pt idx="188">
                  <c:v>6/11/2020</c:v>
                </c:pt>
                <c:pt idx="189">
                  <c:v>7/11/2020</c:v>
                </c:pt>
                <c:pt idx="190">
                  <c:v>8/11/2020</c:v>
                </c:pt>
                <c:pt idx="191">
                  <c:v>9/11/2020</c:v>
                </c:pt>
                <c:pt idx="192">
                  <c:v>10/11/2020</c:v>
                </c:pt>
                <c:pt idx="193">
                  <c:v>11/11/2020</c:v>
                </c:pt>
                <c:pt idx="194">
                  <c:v>12/11/2020</c:v>
                </c:pt>
                <c:pt idx="195">
                  <c:v>11/13/2020</c:v>
                </c:pt>
                <c:pt idx="196">
                  <c:v>14/11/2020</c:v>
                </c:pt>
                <c:pt idx="197">
                  <c:v>15/11/2020</c:v>
                </c:pt>
                <c:pt idx="198">
                  <c:v>16/11/2020</c:v>
                </c:pt>
                <c:pt idx="199">
                  <c:v>17/11/2020</c:v>
                </c:pt>
                <c:pt idx="200">
                  <c:v>18/11/2020</c:v>
                </c:pt>
                <c:pt idx="201">
                  <c:v>19/11/2020</c:v>
                </c:pt>
                <c:pt idx="202">
                  <c:v>20/11/2020</c:v>
                </c:pt>
                <c:pt idx="203">
                  <c:v>21/11/2020</c:v>
                </c:pt>
                <c:pt idx="204">
                  <c:v>22/11/2020</c:v>
                </c:pt>
                <c:pt idx="205">
                  <c:v>23/11/2020</c:v>
                </c:pt>
                <c:pt idx="206">
                  <c:v>11/24/2020</c:v>
                </c:pt>
                <c:pt idx="207">
                  <c:v>11/25/2020</c:v>
                </c:pt>
                <c:pt idx="208">
                  <c:v>11/26/2020</c:v>
                </c:pt>
                <c:pt idx="209">
                  <c:v>11/27/2020</c:v>
                </c:pt>
                <c:pt idx="210">
                  <c:v>11/28/2020</c:v>
                </c:pt>
                <c:pt idx="211">
                  <c:v>11/29/2020</c:v>
                </c:pt>
                <c:pt idx="212">
                  <c:v>11/30/2020</c:v>
                </c:pt>
                <c:pt idx="213">
                  <c:v>12/1/2020</c:v>
                </c:pt>
                <c:pt idx="214">
                  <c:v>12/2/2020</c:v>
                </c:pt>
                <c:pt idx="215">
                  <c:v>12/03/2020</c:v>
                </c:pt>
                <c:pt idx="216">
                  <c:v>12/04/2020</c:v>
                </c:pt>
                <c:pt idx="217">
                  <c:v>12/05/2020</c:v>
                </c:pt>
              </c:strCache>
            </c:strRef>
          </c:cat>
          <c:val>
            <c:numRef>
              <c:f>Лист1!$B$3:$B$220</c:f>
              <c:numCache>
                <c:formatCode>General</c:formatCode>
                <c:ptCount val="218"/>
                <c:pt idx="0">
                  <c:v>62</c:v>
                </c:pt>
                <c:pt idx="1">
                  <c:v>48</c:v>
                </c:pt>
                <c:pt idx="2">
                  <c:v>41</c:v>
                </c:pt>
                <c:pt idx="3">
                  <c:v>121</c:v>
                </c:pt>
                <c:pt idx="4">
                  <c:v>114</c:v>
                </c:pt>
                <c:pt idx="5">
                  <c:v>89</c:v>
                </c:pt>
                <c:pt idx="6">
                  <c:v>79</c:v>
                </c:pt>
                <c:pt idx="7">
                  <c:v>99</c:v>
                </c:pt>
                <c:pt idx="8">
                  <c:v>33</c:v>
                </c:pt>
                <c:pt idx="9">
                  <c:v>22</c:v>
                </c:pt>
                <c:pt idx="10">
                  <c:v>89</c:v>
                </c:pt>
                <c:pt idx="11">
                  <c:v>107</c:v>
                </c:pt>
                <c:pt idx="12">
                  <c:v>52</c:v>
                </c:pt>
                <c:pt idx="13">
                  <c:v>52</c:v>
                </c:pt>
                <c:pt idx="14">
                  <c:v>64</c:v>
                </c:pt>
                <c:pt idx="15">
                  <c:v>64</c:v>
                </c:pt>
                <c:pt idx="16">
                  <c:v>17</c:v>
                </c:pt>
                <c:pt idx="17">
                  <c:v>83</c:v>
                </c:pt>
                <c:pt idx="18">
                  <c:v>445</c:v>
                </c:pt>
                <c:pt idx="19">
                  <c:v>136</c:v>
                </c:pt>
                <c:pt idx="20">
                  <c:v>280</c:v>
                </c:pt>
                <c:pt idx="21">
                  <c:v>83</c:v>
                </c:pt>
                <c:pt idx="22">
                  <c:v>261</c:v>
                </c:pt>
                <c:pt idx="23">
                  <c:v>89</c:v>
                </c:pt>
                <c:pt idx="24">
                  <c:v>82</c:v>
                </c:pt>
                <c:pt idx="25">
                  <c:v>91</c:v>
                </c:pt>
                <c:pt idx="26">
                  <c:v>148</c:v>
                </c:pt>
                <c:pt idx="27">
                  <c:v>155</c:v>
                </c:pt>
                <c:pt idx="28">
                  <c:v>177</c:v>
                </c:pt>
                <c:pt idx="29">
                  <c:v>126</c:v>
                </c:pt>
                <c:pt idx="30">
                  <c:v>41</c:v>
                </c:pt>
                <c:pt idx="31">
                  <c:v>116</c:v>
                </c:pt>
                <c:pt idx="32">
                  <c:v>125</c:v>
                </c:pt>
                <c:pt idx="33">
                  <c:v>146</c:v>
                </c:pt>
                <c:pt idx="34">
                  <c:v>231</c:v>
                </c:pt>
                <c:pt idx="35">
                  <c:v>210</c:v>
                </c:pt>
                <c:pt idx="36">
                  <c:v>188</c:v>
                </c:pt>
                <c:pt idx="37">
                  <c:v>100</c:v>
                </c:pt>
                <c:pt idx="38">
                  <c:v>59</c:v>
                </c:pt>
                <c:pt idx="39">
                  <c:v>133</c:v>
                </c:pt>
                <c:pt idx="40">
                  <c:v>142</c:v>
                </c:pt>
                <c:pt idx="41">
                  <c:v>157</c:v>
                </c:pt>
                <c:pt idx="42">
                  <c:v>192</c:v>
                </c:pt>
                <c:pt idx="43">
                  <c:v>202</c:v>
                </c:pt>
                <c:pt idx="44">
                  <c:v>171</c:v>
                </c:pt>
                <c:pt idx="45">
                  <c:v>107</c:v>
                </c:pt>
                <c:pt idx="46">
                  <c:v>176</c:v>
                </c:pt>
                <c:pt idx="47">
                  <c:v>175</c:v>
                </c:pt>
                <c:pt idx="48">
                  <c:v>273</c:v>
                </c:pt>
                <c:pt idx="49">
                  <c:v>220</c:v>
                </c:pt>
                <c:pt idx="50">
                  <c:v>151</c:v>
                </c:pt>
                <c:pt idx="51">
                  <c:v>123</c:v>
                </c:pt>
                <c:pt idx="52">
                  <c:v>193</c:v>
                </c:pt>
                <c:pt idx="53">
                  <c:v>188</c:v>
                </c:pt>
                <c:pt idx="54">
                  <c:v>199</c:v>
                </c:pt>
                <c:pt idx="55">
                  <c:v>166</c:v>
                </c:pt>
                <c:pt idx="56">
                  <c:v>198</c:v>
                </c:pt>
                <c:pt idx="57">
                  <c:v>118</c:v>
                </c:pt>
                <c:pt idx="58">
                  <c:v>148</c:v>
                </c:pt>
                <c:pt idx="59">
                  <c:v>153</c:v>
                </c:pt>
                <c:pt idx="60">
                  <c:v>212</c:v>
                </c:pt>
                <c:pt idx="61">
                  <c:v>252</c:v>
                </c:pt>
                <c:pt idx="62">
                  <c:v>247</c:v>
                </c:pt>
                <c:pt idx="63">
                  <c:v>303</c:v>
                </c:pt>
                <c:pt idx="64">
                  <c:v>322</c:v>
                </c:pt>
                <c:pt idx="65">
                  <c:v>329</c:v>
                </c:pt>
                <c:pt idx="66">
                  <c:v>194</c:v>
                </c:pt>
                <c:pt idx="67">
                  <c:v>308</c:v>
                </c:pt>
                <c:pt idx="68">
                  <c:v>387</c:v>
                </c:pt>
                <c:pt idx="69">
                  <c:v>252</c:v>
                </c:pt>
                <c:pt idx="70">
                  <c:v>268</c:v>
                </c:pt>
                <c:pt idx="71">
                  <c:v>211</c:v>
                </c:pt>
                <c:pt idx="72">
                  <c:v>126</c:v>
                </c:pt>
                <c:pt idx="73">
                  <c:v>240</c:v>
                </c:pt>
                <c:pt idx="74">
                  <c:v>265</c:v>
                </c:pt>
                <c:pt idx="75">
                  <c:v>342</c:v>
                </c:pt>
                <c:pt idx="76">
                  <c:v>273</c:v>
                </c:pt>
                <c:pt idx="77">
                  <c:v>270</c:v>
                </c:pt>
                <c:pt idx="78">
                  <c:v>193</c:v>
                </c:pt>
                <c:pt idx="79">
                  <c:v>91</c:v>
                </c:pt>
                <c:pt idx="80">
                  <c:v>132</c:v>
                </c:pt>
                <c:pt idx="81">
                  <c:v>257</c:v>
                </c:pt>
                <c:pt idx="82">
                  <c:v>318</c:v>
                </c:pt>
                <c:pt idx="83">
                  <c:v>233</c:v>
                </c:pt>
                <c:pt idx="84">
                  <c:v>201</c:v>
                </c:pt>
                <c:pt idx="85">
                  <c:v>301</c:v>
                </c:pt>
                <c:pt idx="86">
                  <c:v>245</c:v>
                </c:pt>
                <c:pt idx="87">
                  <c:v>308</c:v>
                </c:pt>
                <c:pt idx="88">
                  <c:v>323</c:v>
                </c:pt>
                <c:pt idx="89">
                  <c:v>255</c:v>
                </c:pt>
                <c:pt idx="90">
                  <c:v>229</c:v>
                </c:pt>
                <c:pt idx="91">
                  <c:v>302</c:v>
                </c:pt>
                <c:pt idx="92">
                  <c:v>245</c:v>
                </c:pt>
                <c:pt idx="93">
                  <c:v>126</c:v>
                </c:pt>
                <c:pt idx="94">
                  <c:v>225</c:v>
                </c:pt>
                <c:pt idx="95">
                  <c:v>251</c:v>
                </c:pt>
                <c:pt idx="96">
                  <c:v>258</c:v>
                </c:pt>
                <c:pt idx="97">
                  <c:v>242</c:v>
                </c:pt>
                <c:pt idx="98">
                  <c:v>182</c:v>
                </c:pt>
                <c:pt idx="99">
                  <c:v>200</c:v>
                </c:pt>
                <c:pt idx="100">
                  <c:v>165</c:v>
                </c:pt>
                <c:pt idx="101">
                  <c:v>275</c:v>
                </c:pt>
                <c:pt idx="102">
                  <c:v>258</c:v>
                </c:pt>
                <c:pt idx="103">
                  <c:v>278</c:v>
                </c:pt>
                <c:pt idx="104">
                  <c:v>280</c:v>
                </c:pt>
                <c:pt idx="105">
                  <c:v>352</c:v>
                </c:pt>
                <c:pt idx="106">
                  <c:v>312</c:v>
                </c:pt>
                <c:pt idx="107">
                  <c:v>323</c:v>
                </c:pt>
                <c:pt idx="108">
                  <c:v>342</c:v>
                </c:pt>
                <c:pt idx="109">
                  <c:v>284</c:v>
                </c:pt>
                <c:pt idx="110">
                  <c:v>242</c:v>
                </c:pt>
                <c:pt idx="111">
                  <c:v>262</c:v>
                </c:pt>
                <c:pt idx="112">
                  <c:v>285</c:v>
                </c:pt>
                <c:pt idx="113">
                  <c:v>304</c:v>
                </c:pt>
                <c:pt idx="114">
                  <c:v>308</c:v>
                </c:pt>
                <c:pt idx="115">
                  <c:v>299</c:v>
                </c:pt>
                <c:pt idx="116">
                  <c:v>287</c:v>
                </c:pt>
                <c:pt idx="117">
                  <c:v>277</c:v>
                </c:pt>
                <c:pt idx="118">
                  <c:v>344</c:v>
                </c:pt>
                <c:pt idx="119">
                  <c:v>362</c:v>
                </c:pt>
                <c:pt idx="120">
                  <c:v>365</c:v>
                </c:pt>
                <c:pt idx="121">
                  <c:v>368</c:v>
                </c:pt>
                <c:pt idx="122">
                  <c:v>317</c:v>
                </c:pt>
                <c:pt idx="123">
                  <c:v>386</c:v>
                </c:pt>
                <c:pt idx="124">
                  <c:v>442</c:v>
                </c:pt>
                <c:pt idx="125">
                  <c:v>424</c:v>
                </c:pt>
                <c:pt idx="126">
                  <c:v>358</c:v>
                </c:pt>
                <c:pt idx="127">
                  <c:v>384</c:v>
                </c:pt>
                <c:pt idx="128">
                  <c:v>395</c:v>
                </c:pt>
                <c:pt idx="129">
                  <c:v>384</c:v>
                </c:pt>
                <c:pt idx="130">
                  <c:v>458</c:v>
                </c:pt>
                <c:pt idx="131">
                  <c:v>512</c:v>
                </c:pt>
                <c:pt idx="132">
                  <c:v>505</c:v>
                </c:pt>
                <c:pt idx="133">
                  <c:v>481</c:v>
                </c:pt>
                <c:pt idx="134">
                  <c:v>412</c:v>
                </c:pt>
                <c:pt idx="135">
                  <c:v>498</c:v>
                </c:pt>
                <c:pt idx="136">
                  <c:v>465</c:v>
                </c:pt>
                <c:pt idx="137">
                  <c:v>439</c:v>
                </c:pt>
                <c:pt idx="138">
                  <c:v>507</c:v>
                </c:pt>
                <c:pt idx="139">
                  <c:v>495</c:v>
                </c:pt>
                <c:pt idx="140">
                  <c:v>502</c:v>
                </c:pt>
                <c:pt idx="141">
                  <c:v>400</c:v>
                </c:pt>
                <c:pt idx="142">
                  <c:v>382</c:v>
                </c:pt>
                <c:pt idx="143">
                  <c:v>524</c:v>
                </c:pt>
                <c:pt idx="144">
                  <c:v>529</c:v>
                </c:pt>
                <c:pt idx="145">
                  <c:v>572</c:v>
                </c:pt>
                <c:pt idx="146">
                  <c:v>380</c:v>
                </c:pt>
                <c:pt idx="147">
                  <c:v>417</c:v>
                </c:pt>
                <c:pt idx="148">
                  <c:v>402</c:v>
                </c:pt>
                <c:pt idx="149">
                  <c:v>375</c:v>
                </c:pt>
                <c:pt idx="150">
                  <c:v>362</c:v>
                </c:pt>
                <c:pt idx="151">
                  <c:v>418</c:v>
                </c:pt>
                <c:pt idx="152">
                  <c:v>502</c:v>
                </c:pt>
                <c:pt idx="153">
                  <c:v>503</c:v>
                </c:pt>
                <c:pt idx="154">
                  <c:v>473</c:v>
                </c:pt>
                <c:pt idx="155">
                  <c:v>480</c:v>
                </c:pt>
                <c:pt idx="156">
                  <c:v>512</c:v>
                </c:pt>
                <c:pt idx="157">
                  <c:v>471</c:v>
                </c:pt>
                <c:pt idx="158">
                  <c:v>542</c:v>
                </c:pt>
                <c:pt idx="159">
                  <c:v>528</c:v>
                </c:pt>
                <c:pt idx="160">
                  <c:v>481</c:v>
                </c:pt>
                <c:pt idx="161">
                  <c:v>493</c:v>
                </c:pt>
                <c:pt idx="162">
                  <c:v>375</c:v>
                </c:pt>
                <c:pt idx="163">
                  <c:v>371</c:v>
                </c:pt>
                <c:pt idx="164">
                  <c:v>374</c:v>
                </c:pt>
                <c:pt idx="165">
                  <c:v>443</c:v>
                </c:pt>
                <c:pt idx="166">
                  <c:v>465</c:v>
                </c:pt>
                <c:pt idx="167">
                  <c:v>533</c:v>
                </c:pt>
                <c:pt idx="168">
                  <c:v>687</c:v>
                </c:pt>
                <c:pt idx="169">
                  <c:v>612</c:v>
                </c:pt>
                <c:pt idx="170">
                  <c:v>651</c:v>
                </c:pt>
                <c:pt idx="171">
                  <c:v>590</c:v>
                </c:pt>
                <c:pt idx="172">
                  <c:v>619</c:v>
                </c:pt>
                <c:pt idx="173">
                  <c:v>720</c:v>
                </c:pt>
                <c:pt idx="174">
                  <c:v>680</c:v>
                </c:pt>
                <c:pt idx="175">
                  <c:v>617</c:v>
                </c:pt>
                <c:pt idx="176">
                  <c:v>571</c:v>
                </c:pt>
                <c:pt idx="177">
                  <c:v>440</c:v>
                </c:pt>
                <c:pt idx="178">
                  <c:v>471</c:v>
                </c:pt>
                <c:pt idx="179">
                  <c:v>615</c:v>
                </c:pt>
                <c:pt idx="180">
                  <c:v>679</c:v>
                </c:pt>
                <c:pt idx="181">
                  <c:v>695</c:v>
                </c:pt>
                <c:pt idx="182">
                  <c:v>592</c:v>
                </c:pt>
                <c:pt idx="183">
                  <c:v>530</c:v>
                </c:pt>
                <c:pt idx="184">
                  <c:v>563</c:v>
                </c:pt>
                <c:pt idx="185">
                  <c:v>527</c:v>
                </c:pt>
                <c:pt idx="186">
                  <c:v>890</c:v>
                </c:pt>
                <c:pt idx="187">
                  <c:v>928</c:v>
                </c:pt>
                <c:pt idx="188">
                  <c:v>1000</c:v>
                </c:pt>
                <c:pt idx="189">
                  <c:v>1094</c:v>
                </c:pt>
                <c:pt idx="190">
                  <c:v>1194</c:v>
                </c:pt>
                <c:pt idx="191">
                  <c:v>1138</c:v>
                </c:pt>
                <c:pt idx="192">
                  <c:v>1180</c:v>
                </c:pt>
                <c:pt idx="193">
                  <c:v>1289</c:v>
                </c:pt>
                <c:pt idx="194">
                  <c:v>1115</c:v>
                </c:pt>
                <c:pt idx="195">
                  <c:v>1122</c:v>
                </c:pt>
                <c:pt idx="196">
                  <c:v>1134</c:v>
                </c:pt>
                <c:pt idx="197">
                  <c:v>1286</c:v>
                </c:pt>
                <c:pt idx="198">
                  <c:v>1062</c:v>
                </c:pt>
                <c:pt idx="199">
                  <c:v>1185</c:v>
                </c:pt>
                <c:pt idx="200">
                  <c:v>1170</c:v>
                </c:pt>
                <c:pt idx="201">
                  <c:v>1301</c:v>
                </c:pt>
                <c:pt idx="202">
                  <c:v>1350</c:v>
                </c:pt>
                <c:pt idx="203">
                  <c:v>1232</c:v>
                </c:pt>
                <c:pt idx="204">
                  <c:v>1444</c:v>
                </c:pt>
                <c:pt idx="205">
                  <c:v>1326</c:v>
                </c:pt>
                <c:pt idx="206">
                  <c:v>1453</c:v>
                </c:pt>
                <c:pt idx="207">
                  <c:v>1454</c:v>
                </c:pt>
                <c:pt idx="208">
                  <c:v>6687</c:v>
                </c:pt>
                <c:pt idx="209">
                  <c:v>1312</c:v>
                </c:pt>
                <c:pt idx="210">
                  <c:v>1231</c:v>
                </c:pt>
                <c:pt idx="211">
                  <c:v>1558</c:v>
                </c:pt>
                <c:pt idx="212">
                  <c:v>768</c:v>
                </c:pt>
                <c:pt idx="213">
                  <c:v>564</c:v>
                </c:pt>
                <c:pt idx="214">
                  <c:v>793</c:v>
                </c:pt>
                <c:pt idx="215">
                  <c:v>838</c:v>
                </c:pt>
                <c:pt idx="216">
                  <c:v>727</c:v>
                </c:pt>
                <c:pt idx="217">
                  <c:v>1330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</a:t>
            </a:r>
            <a:r>
              <a:rPr lang="en-US" dirty="0"/>
              <a:t>5</a:t>
            </a:r>
            <a:r>
              <a:rPr lang="ro-RO" dirty="0"/>
              <a:t>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</a:t>
                </a:r>
                <a:r>
                  <a:rPr lang="en-US" b="1" dirty="0">
                    <a:solidFill>
                      <a:schemeClr val="bg1"/>
                    </a:solidFill>
                  </a:rPr>
                  <a:t>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34491" y="1071938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13.</a:t>
                </a:r>
                <a:r>
                  <a:rPr lang="en-US" b="1" dirty="0">
                    <a:solidFill>
                      <a:schemeClr val="bg1"/>
                    </a:solidFill>
                  </a:rPr>
                  <a:t>548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55497" y="7733407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11</a:t>
                </a:r>
                <a:r>
                  <a:rPr lang="en-US" b="1" dirty="0"/>
                  <a:t>5</a:t>
                </a:r>
                <a:r>
                  <a:rPr lang="ro-MD" b="1" dirty="0"/>
                  <a:t>.</a:t>
                </a:r>
                <a:r>
                  <a:rPr lang="en-US" b="1" dirty="0"/>
                  <a:t>557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44994" y="2208428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en-US" b="1" dirty="0"/>
                  <a:t>728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D108EE8F-EA08-4B64-A983-352EEB07D135}"/>
              </a:ext>
            </a:extLst>
          </p:cNvPr>
          <p:cNvGrpSpPr/>
          <p:nvPr/>
        </p:nvGrpSpPr>
        <p:grpSpPr>
          <a:xfrm>
            <a:off x="2934491" y="48432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3B72E870-3FD2-49DB-943E-F17066CCA0A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E71F24A-7D19-4C7B-B5EE-D785DB58A41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39B12F9-ED73-4037-93D5-9DC80986D2AD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8AABAA32-1452-4BA4-95B9-93FD9887FB6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96156509-188E-498A-8450-99ECB13BF052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87A90D60-5C94-42FC-BA5B-44700D3657B9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</a:t>
                </a:r>
                <a:r>
                  <a:rPr lang="en-US" b="1" dirty="0">
                    <a:solidFill>
                      <a:schemeClr val="bg1"/>
                    </a:solidFill>
                  </a:rPr>
                  <a:t>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6"/>
            <a:ext cx="17708410" cy="1900409"/>
            <a:chOff x="0" y="-77337"/>
            <a:chExt cx="17708409" cy="2362751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77337"/>
              <a:ext cx="6088441" cy="2282404"/>
              <a:chOff x="-1" y="-80348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80348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</a:t>
                </a:r>
                <a:r>
                  <a:rPr lang="ro-MD" b="1" dirty="0"/>
                  <a:t>.</a:t>
                </a:r>
                <a:r>
                  <a:rPr lang="en-US" b="1" dirty="0"/>
                  <a:t>932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480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248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6066742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3672270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1.330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1420538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r>
              <a:rPr lang="en-US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49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24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</a:t>
            </a:r>
            <a:r>
              <a:rPr lang="en-US" b="1" dirty="0"/>
              <a:t>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</a:t>
            </a:r>
            <a:r>
              <a:rPr lang="en-US" b="1" dirty="0"/>
              <a:t>9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6232</TotalTime>
  <Words>281</Words>
  <Application>Microsoft Office PowerPoint</Application>
  <PresentationFormat>Произвольный</PresentationFormat>
  <Paragraphs>150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752</cp:revision>
  <dcterms:modified xsi:type="dcterms:W3CDTF">2020-12-05T14:58:46Z</dcterms:modified>
</cp:coreProperties>
</file>