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3T12:34:07.620" v="188" actId="27918"/>
      <pc:docMkLst>
        <pc:docMk/>
      </pc:docMkLst>
      <pc:sldChg chg="modSp mod">
        <pc:chgData name="Roman Coretchi" userId="0ad885832603583f" providerId="LiveId" clId="{7EB864B4-8B1C-4A62-BF70-9180BFFD832E}" dt="2020-12-13T12:31:09.943" v="146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3T12:31:09.943" v="146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EB864B4-8B1C-4A62-BF70-9180BFFD832E}" dt="2020-12-13T12:30:17.292" v="116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2T13:56:36.759" v="9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3T12:30:17.292" v="11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3T12:29:43.967" v="103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3T12:30:01.459" v="108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3T12:29:58.747" v="107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3T12:29:55.953" v="106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3T12:31:33.100" v="1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3T12:34:07.620" v="188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2T13:55:26.708" v="77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2T13:55:26.708" v="7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2T13:55:21.065" v="7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3T12:33:17.098" v="168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3T12:33:17.098" v="16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3T12:33:12.569" v="16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3T12:33:47.643" v="182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3T12:33:47.643" v="18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3T12:33:40.096" v="17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3T12:32:08.137" v="162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3T12:31:58.438" v="1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3T12:32:00.942" v="155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3T12:32:04.637" v="15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3T12:32:08.137" v="1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3T12:29:33.485" v="9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3T12:31:02.876" v="144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3T12:30:48.987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3T12:31:02.876" v="14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3T12:30:34.420" v="13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3T12:30:26.218" v="12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Transnistria</c:v>
                </c:pt>
                <c:pt idx="1">
                  <c:v>Chișinău</c:v>
                </c:pt>
                <c:pt idx="2">
                  <c:v>Edineț</c:v>
                </c:pt>
                <c:pt idx="3">
                  <c:v>Briceni</c:v>
                </c:pt>
                <c:pt idx="4">
                  <c:v>Comrat</c:v>
                </c:pt>
                <c:pt idx="5">
                  <c:v>Sîngerei</c:v>
                </c:pt>
                <c:pt idx="6">
                  <c:v>Anenii Noi</c:v>
                </c:pt>
                <c:pt idx="7">
                  <c:v>Fălești</c:v>
                </c:pt>
                <c:pt idx="8">
                  <c:v>Drochia</c:v>
                </c:pt>
                <c:pt idx="9">
                  <c:v>Rîșcani</c:v>
                </c:pt>
                <c:pt idx="10">
                  <c:v>Bălți</c:v>
                </c:pt>
                <c:pt idx="11">
                  <c:v>Dondușeni</c:v>
                </c:pt>
                <c:pt idx="12">
                  <c:v>Ceadîr-Lunga</c:v>
                </c:pt>
                <c:pt idx="13">
                  <c:v>Strășeni</c:v>
                </c:pt>
                <c:pt idx="14">
                  <c:v>Hîncești</c:v>
                </c:pt>
                <c:pt idx="15">
                  <c:v>Ialoveni</c:v>
                </c:pt>
                <c:pt idx="16">
                  <c:v>Orhei</c:v>
                </c:pt>
                <c:pt idx="17">
                  <c:v>Taraclia</c:v>
                </c:pt>
                <c:pt idx="18">
                  <c:v>Cahul</c:v>
                </c:pt>
                <c:pt idx="19">
                  <c:v>Ungheni</c:v>
                </c:pt>
                <c:pt idx="20">
                  <c:v>Soroca</c:v>
                </c:pt>
                <c:pt idx="21">
                  <c:v>Ștefan Vodă</c:v>
                </c:pt>
                <c:pt idx="22">
                  <c:v>Căușeni</c:v>
                </c:pt>
                <c:pt idx="23">
                  <c:v>Ocnița</c:v>
                </c:pt>
                <c:pt idx="24">
                  <c:v>Telenești</c:v>
                </c:pt>
                <c:pt idx="25">
                  <c:v>Cantemir</c:v>
                </c:pt>
                <c:pt idx="26">
                  <c:v>Cimișlia</c:v>
                </c:pt>
                <c:pt idx="27">
                  <c:v>Floreşti</c:v>
                </c:pt>
                <c:pt idx="28">
                  <c:v>Glodeni</c:v>
                </c:pt>
                <c:pt idx="29">
                  <c:v>Basarabeasca</c:v>
                </c:pt>
                <c:pt idx="30">
                  <c:v>Dubăsari</c:v>
                </c:pt>
                <c:pt idx="31">
                  <c:v>Nisporeni</c:v>
                </c:pt>
                <c:pt idx="32">
                  <c:v>Șoldănești</c:v>
                </c:pt>
                <c:pt idx="33">
                  <c:v>Criuleni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311</c:v>
                </c:pt>
                <c:pt idx="1">
                  <c:v>147</c:v>
                </c:pt>
                <c:pt idx="2">
                  <c:v>35</c:v>
                </c:pt>
                <c:pt idx="3">
                  <c:v>22</c:v>
                </c:pt>
                <c:pt idx="4">
                  <c:v>21</c:v>
                </c:pt>
                <c:pt idx="5">
                  <c:v>21</c:v>
                </c:pt>
                <c:pt idx="6">
                  <c:v>19</c:v>
                </c:pt>
                <c:pt idx="7">
                  <c:v>19</c:v>
                </c:pt>
                <c:pt idx="8">
                  <c:v>18</c:v>
                </c:pt>
                <c:pt idx="9">
                  <c:v>18</c:v>
                </c:pt>
                <c:pt idx="10">
                  <c:v>16</c:v>
                </c:pt>
                <c:pt idx="11">
                  <c:v>16</c:v>
                </c:pt>
                <c:pt idx="12">
                  <c:v>13</c:v>
                </c:pt>
                <c:pt idx="13">
                  <c:v>12</c:v>
                </c:pt>
                <c:pt idx="14">
                  <c:v>11</c:v>
                </c:pt>
                <c:pt idx="15">
                  <c:v>10</c:v>
                </c:pt>
                <c:pt idx="16">
                  <c:v>10</c:v>
                </c:pt>
                <c:pt idx="17">
                  <c:v>9</c:v>
                </c:pt>
                <c:pt idx="18">
                  <c:v>8</c:v>
                </c:pt>
                <c:pt idx="19">
                  <c:v>8</c:v>
                </c:pt>
                <c:pt idx="20">
                  <c:v>7</c:v>
                </c:pt>
                <c:pt idx="21">
                  <c:v>7</c:v>
                </c:pt>
                <c:pt idx="22">
                  <c:v>6</c:v>
                </c:pt>
                <c:pt idx="23">
                  <c:v>6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Лист1!$A$2:$A$281</c:f>
              <c:strCache>
                <c:ptCount val="280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</c:strCache>
            </c:strRef>
          </c:cat>
          <c:val>
            <c:numRef>
              <c:f>Лист1!$B$2:$B$281</c:f>
              <c:numCache>
                <c:formatCode>General</c:formatCode>
                <c:ptCount val="28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Лист1!$A$4:$A$228</c:f>
              <c:strCache>
                <c:ptCount val="225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</c:strCache>
            </c:strRef>
          </c:cat>
          <c:val>
            <c:numRef>
              <c:f>Лист1!$B$4:$B$228</c:f>
              <c:numCache>
                <c:formatCode>General</c:formatCode>
                <c:ptCount val="225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13.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2.5</a:t>
                </a:r>
                <a:r>
                  <a:rPr lang="en-US" b="1" dirty="0">
                    <a:solidFill>
                      <a:schemeClr val="bg1"/>
                    </a:solidFill>
                  </a:rPr>
                  <a:t>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265226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15.</a:t>
                </a:r>
                <a:r>
                  <a:rPr lang="en-US" b="1" dirty="0">
                    <a:solidFill>
                      <a:schemeClr val="bg1"/>
                    </a:solidFill>
                  </a:rPr>
                  <a:t>0</a:t>
                </a:r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13230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126</a:t>
                </a:r>
                <a:r>
                  <a:rPr lang="ro-MD" b="1" dirty="0"/>
                  <a:t>.518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999382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795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1.976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2.099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123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505.420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2846171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4623794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10</a:t>
                </a:r>
                <a:r>
                  <a:rPr lang="ro-RO" b="1" dirty="0">
                    <a:solidFill>
                      <a:schemeClr val="bg1"/>
                    </a:solidFill>
                  </a:rPr>
                  <a:t>8.901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+1168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4104343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MD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MD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290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6391</TotalTime>
  <Words>177</Words>
  <Application>Microsoft Office PowerPoint</Application>
  <PresentationFormat>Произвольный</PresentationFormat>
  <Paragraphs>62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763</cp:revision>
  <dcterms:modified xsi:type="dcterms:W3CDTF">2020-12-13T13:00:05Z</dcterms:modified>
</cp:coreProperties>
</file>