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Călărași</c:v>
                </c:pt>
                <c:pt idx="2">
                  <c:v>Ștefan Vodă</c:v>
                </c:pt>
                <c:pt idx="3">
                  <c:v>Ungheni</c:v>
                </c:pt>
                <c:pt idx="4">
                  <c:v>Rezina</c:v>
                </c:pt>
                <c:pt idx="5">
                  <c:v>Orhei</c:v>
                </c:pt>
                <c:pt idx="6">
                  <c:v>Ialoveni</c:v>
                </c:pt>
                <c:pt idx="7">
                  <c:v>Criuleni</c:v>
                </c:pt>
                <c:pt idx="8">
                  <c:v>Șoldănești</c:v>
                </c:pt>
                <c:pt idx="9">
                  <c:v>Bălți</c:v>
                </c:pt>
                <c:pt idx="10">
                  <c:v>Cahul</c:v>
                </c:pt>
                <c:pt idx="11">
                  <c:v>Dondușeni</c:v>
                </c:pt>
                <c:pt idx="12">
                  <c:v>Transnistria</c:v>
                </c:pt>
                <c:pt idx="13">
                  <c:v>Edineț</c:v>
                </c:pt>
                <c:pt idx="14">
                  <c:v>Florești</c:v>
                </c:pt>
                <c:pt idx="15">
                  <c:v>Leova</c:v>
                </c:pt>
                <c:pt idx="16">
                  <c:v>Anenii Noi</c:v>
                </c:pt>
                <c:pt idx="17">
                  <c:v>Cantemir</c:v>
                </c:pt>
                <c:pt idx="18">
                  <c:v>Drochia</c:v>
                </c:pt>
                <c:pt idx="19">
                  <c:v>Fălești</c:v>
                </c:pt>
                <c:pt idx="20">
                  <c:v>Strășeni</c:v>
                </c:pt>
                <c:pt idx="21">
                  <c:v>Telenești</c:v>
                </c:pt>
                <c:pt idx="22">
                  <c:v>Hîncești</c:v>
                </c:pt>
                <c:pt idx="23">
                  <c:v>Rîșcani</c:v>
                </c:pt>
                <c:pt idx="24">
                  <c:v>Soroca</c:v>
                </c:pt>
                <c:pt idx="25">
                  <c:v>Căușeni</c:v>
                </c:pt>
                <c:pt idx="26">
                  <c:v>Ceadîr-Lunga</c:v>
                </c:pt>
                <c:pt idx="27">
                  <c:v>Comrat</c:v>
                </c:pt>
                <c:pt idx="28">
                  <c:v>Dubăsari</c:v>
                </c:pt>
                <c:pt idx="29">
                  <c:v>Glodeni</c:v>
                </c:pt>
                <c:pt idx="30">
                  <c:v>Basarabeasca</c:v>
                </c:pt>
                <c:pt idx="31">
                  <c:v>Cimișlia</c:v>
                </c:pt>
                <c:pt idx="32">
                  <c:v>Ciruleni</c:v>
                </c:pt>
                <c:pt idx="33">
                  <c:v>Nisporeni</c:v>
                </c:pt>
                <c:pt idx="34">
                  <c:v>Sîngerei</c:v>
                </c:pt>
                <c:pt idx="35">
                  <c:v>Vulcănești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482</c:v>
                </c:pt>
                <c:pt idx="1">
                  <c:v>57</c:v>
                </c:pt>
                <c:pt idx="2">
                  <c:v>22</c:v>
                </c:pt>
                <c:pt idx="3">
                  <c:v>22</c:v>
                </c:pt>
                <c:pt idx="4">
                  <c:v>21</c:v>
                </c:pt>
                <c:pt idx="5">
                  <c:v>14</c:v>
                </c:pt>
                <c:pt idx="6">
                  <c:v>10</c:v>
                </c:pt>
                <c:pt idx="7">
                  <c:v>8</c:v>
                </c:pt>
                <c:pt idx="8">
                  <c:v>8</c:v>
                </c:pt>
                <c:pt idx="9">
                  <c:v>7</c:v>
                </c:pt>
                <c:pt idx="10">
                  <c:v>7</c:v>
                </c:pt>
                <c:pt idx="11">
                  <c:v>7</c:v>
                </c:pt>
                <c:pt idx="12">
                  <c:v>6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Лист1!$A$2:$A$282</c:f>
              <c:strCache>
                <c:ptCount val="281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</c:strCache>
            </c:strRef>
          </c:cat>
          <c:val>
            <c:numRef>
              <c:f>Лист1!$B$2:$B$282</c:f>
              <c:numCache>
                <c:formatCode>General</c:formatCode>
                <c:ptCount val="28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Лист1!$A$4:$A$229</c:f>
              <c:strCache>
                <c:ptCount val="226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</c:strCache>
            </c:strRef>
          </c:cat>
          <c:val>
            <c:numRef>
              <c:f>Лист1!$B$4:$B$229</c:f>
              <c:numCache>
                <c:formatCode>General</c:formatCode>
                <c:ptCount val="22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</a:t>
            </a:r>
            <a:r>
              <a:rPr lang="en-US" dirty="0"/>
              <a:t>4</a:t>
            </a:r>
            <a:r>
              <a:rPr lang="ro-RO" dirty="0"/>
              <a:t>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2.5</a:t>
                </a:r>
                <a:r>
                  <a:rPr lang="en-US" b="1" dirty="0">
                    <a:solidFill>
                      <a:schemeClr val="bg1"/>
                    </a:solidFill>
                  </a:rPr>
                  <a:t>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r>
                  <a:rPr lang="en-US" b="1" dirty="0"/>
                  <a:t>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433261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r>
                  <a:rPr lang="ro-RO" b="1" dirty="0">
                    <a:solidFill>
                      <a:schemeClr val="bg1"/>
                    </a:solidFill>
                  </a:rPr>
                  <a:t>.4</a:t>
                </a:r>
                <a:r>
                  <a:rPr lang="en-US" b="1" dirty="0">
                    <a:solidFill>
                      <a:schemeClr val="bg1"/>
                    </a:solidFill>
                  </a:rPr>
                  <a:t>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619120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</a:t>
                </a:r>
                <a:r>
                  <a:rPr lang="en-US" b="1" dirty="0"/>
                  <a:t>7</a:t>
                </a:r>
                <a:r>
                  <a:rPr lang="ro-MD" b="1" dirty="0"/>
                  <a:t>.</a:t>
                </a:r>
                <a:r>
                  <a:rPr lang="en-US" b="1" dirty="0"/>
                  <a:t>253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1590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7</a:t>
                </a:r>
                <a:r>
                  <a:rPr lang="en-US" b="1" dirty="0"/>
                  <a:t>3</a:t>
                </a:r>
                <a:r>
                  <a:rPr lang="ro-MD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1C2317CD-D448-4E55-817B-750070353E61}"/>
              </a:ext>
            </a:extLst>
          </p:cNvPr>
          <p:cNvGrpSpPr/>
          <p:nvPr/>
        </p:nvGrpSpPr>
        <p:grpSpPr>
          <a:xfrm>
            <a:off x="2955497" y="4807991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1A3F29A5-E987-477C-871C-B22FD3BE2CE1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872E6277-5F4B-4BD1-BCD8-82BF434C0E5B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CAE181C-C85E-4461-93F3-326739E266E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12BE88CB-DD08-4B59-A4AD-187DF884D94C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AD7A9B9B-3E33-487D-B3C2-7B484E413B7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4D21B303-A5F6-415A-8B68-49FE3D40A7E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/>
                  <a:t>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</a:t>
                </a:r>
                <a:r>
                  <a:rPr lang="en-US" b="1" dirty="0">
                    <a:solidFill>
                      <a:schemeClr val="bg1"/>
                    </a:solidFill>
                  </a:rPr>
                  <a:t>518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</a:t>
                </a:r>
                <a:r>
                  <a:rPr lang="ro-MD" b="1" dirty="0"/>
                  <a:t>.</a:t>
                </a:r>
                <a:r>
                  <a:rPr lang="en-US" b="1" dirty="0"/>
                  <a:t>725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</a:t>
                </a:r>
                <a:r>
                  <a:rPr lang="en-US" b="1" dirty="0">
                    <a:solidFill>
                      <a:schemeClr val="bg1"/>
                    </a:solidFill>
                  </a:rPr>
                  <a:t>7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145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0053618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7447644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110.179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278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1160403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4</a:t>
                </a:r>
                <a:r>
                  <a:rPr lang="ro-RO" b="1" dirty="0"/>
                  <a:t>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r>
              <a:rPr lang="en-US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</a:t>
            </a:r>
            <a:r>
              <a:rPr lang="en-US" b="1" dirty="0"/>
              <a:t>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r>
              <a:rPr lang="en-US" b="1" dirty="0"/>
              <a:t>86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6401</TotalTime>
  <Words>287</Words>
  <Application>Microsoft Office PowerPoint</Application>
  <PresentationFormat>Произвольный</PresentationFormat>
  <Paragraphs>153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763</cp:revision>
  <dcterms:modified xsi:type="dcterms:W3CDTF">2020-12-14T14:35:05Z</dcterms:modified>
</cp:coreProperties>
</file>