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Anenii Noi</c:v>
                </c:pt>
                <c:pt idx="4">
                  <c:v>Nisporeni</c:v>
                </c:pt>
                <c:pt idx="5">
                  <c:v>Criuleni</c:v>
                </c:pt>
                <c:pt idx="6">
                  <c:v>Cimișlia</c:v>
                </c:pt>
                <c:pt idx="7">
                  <c:v>Strășeni</c:v>
                </c:pt>
                <c:pt idx="8">
                  <c:v>Comrat</c:v>
                </c:pt>
                <c:pt idx="9">
                  <c:v>Leova</c:v>
                </c:pt>
                <c:pt idx="10">
                  <c:v>Căușeni</c:v>
                </c:pt>
                <c:pt idx="11">
                  <c:v>Ocnița</c:v>
                </c:pt>
                <c:pt idx="12">
                  <c:v>Drochia</c:v>
                </c:pt>
                <c:pt idx="13">
                  <c:v>Cahul</c:v>
                </c:pt>
                <c:pt idx="14">
                  <c:v>Sîngerei</c:v>
                </c:pt>
                <c:pt idx="15">
                  <c:v>Hîncești</c:v>
                </c:pt>
                <c:pt idx="16">
                  <c:v>Edineț</c:v>
                </c:pt>
                <c:pt idx="17">
                  <c:v>Rezina</c:v>
                </c:pt>
                <c:pt idx="18">
                  <c:v>Telenești</c:v>
                </c:pt>
                <c:pt idx="19">
                  <c:v>Dubăsari</c:v>
                </c:pt>
                <c:pt idx="20">
                  <c:v>Cantemir</c:v>
                </c:pt>
                <c:pt idx="21">
                  <c:v>Ceadîr-Lunga</c:v>
                </c:pt>
                <c:pt idx="22">
                  <c:v>Dondușeni</c:v>
                </c:pt>
                <c:pt idx="23">
                  <c:v>Orhei</c:v>
                </c:pt>
                <c:pt idx="24">
                  <c:v>Taraclia</c:v>
                </c:pt>
                <c:pt idx="25">
                  <c:v>Florești</c:v>
                </c:pt>
                <c:pt idx="26">
                  <c:v>Ungheni</c:v>
                </c:pt>
                <c:pt idx="27">
                  <c:v>Șoldănești</c:v>
                </c:pt>
                <c:pt idx="28">
                  <c:v>Glodeni</c:v>
                </c:pt>
                <c:pt idx="29">
                  <c:v>Soroca</c:v>
                </c:pt>
                <c:pt idx="30">
                  <c:v>Briceni</c:v>
                </c:pt>
                <c:pt idx="31">
                  <c:v>Călărași</c:v>
                </c:pt>
                <c:pt idx="32">
                  <c:v>Fălești</c:v>
                </c:pt>
                <c:pt idx="33">
                  <c:v>Ialoveni</c:v>
                </c:pt>
                <c:pt idx="34">
                  <c:v>Ștefan Vodă</c:v>
                </c:pt>
                <c:pt idx="35">
                  <c:v>Vucănești</c:v>
                </c:pt>
                <c:pt idx="36">
                  <c:v>Rîșcani</c:v>
                </c:pt>
                <c:pt idx="37">
                  <c:v>Basarabeasca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398</c:v>
                </c:pt>
                <c:pt idx="1">
                  <c:v>289</c:v>
                </c:pt>
                <c:pt idx="2">
                  <c:v>55</c:v>
                </c:pt>
                <c:pt idx="3">
                  <c:v>46</c:v>
                </c:pt>
                <c:pt idx="4">
                  <c:v>41</c:v>
                </c:pt>
                <c:pt idx="5">
                  <c:v>28</c:v>
                </c:pt>
                <c:pt idx="6">
                  <c:v>25</c:v>
                </c:pt>
                <c:pt idx="7">
                  <c:v>25</c:v>
                </c:pt>
                <c:pt idx="8">
                  <c:v>24</c:v>
                </c:pt>
                <c:pt idx="9">
                  <c:v>24</c:v>
                </c:pt>
                <c:pt idx="10">
                  <c:v>21</c:v>
                </c:pt>
                <c:pt idx="11">
                  <c:v>21</c:v>
                </c:pt>
                <c:pt idx="12">
                  <c:v>19</c:v>
                </c:pt>
                <c:pt idx="13">
                  <c:v>18</c:v>
                </c:pt>
                <c:pt idx="14">
                  <c:v>17</c:v>
                </c:pt>
                <c:pt idx="15">
                  <c:v>16</c:v>
                </c:pt>
                <c:pt idx="16">
                  <c:v>15</c:v>
                </c:pt>
                <c:pt idx="17">
                  <c:v>12</c:v>
                </c:pt>
                <c:pt idx="18">
                  <c:v>12</c:v>
                </c:pt>
                <c:pt idx="19">
                  <c:v>11</c:v>
                </c:pt>
                <c:pt idx="20">
                  <c:v>10</c:v>
                </c:pt>
                <c:pt idx="21">
                  <c:v>10</c:v>
                </c:pt>
                <c:pt idx="22">
                  <c:v>10</c:v>
                </c:pt>
                <c:pt idx="23">
                  <c:v>10</c:v>
                </c:pt>
                <c:pt idx="24">
                  <c:v>8</c:v>
                </c:pt>
                <c:pt idx="25">
                  <c:v>7</c:v>
                </c:pt>
                <c:pt idx="26">
                  <c:v>7</c:v>
                </c:pt>
                <c:pt idx="27">
                  <c:v>6</c:v>
                </c:pt>
                <c:pt idx="28">
                  <c:v>5</c:v>
                </c:pt>
                <c:pt idx="29">
                  <c:v>5</c:v>
                </c:pt>
                <c:pt idx="30">
                  <c:v>4</c:v>
                </c:pt>
                <c:pt idx="31">
                  <c:v>4</c:v>
                </c:pt>
                <c:pt idx="32">
                  <c:v>3</c:v>
                </c:pt>
                <c:pt idx="33">
                  <c:v>3</c:v>
                </c:pt>
                <c:pt idx="34">
                  <c:v>3</c:v>
                </c:pt>
                <c:pt idx="35">
                  <c:v>3</c:v>
                </c:pt>
                <c:pt idx="36">
                  <c:v>2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Лист1!$A$2:$A$287</c:f>
              <c:strCache>
                <c:ptCount val="286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9/11/2020</c:v>
                </c:pt>
                <c:pt idx="246">
                  <c:v>10/11/2020</c:v>
                </c:pt>
                <c:pt idx="247">
                  <c:v>11/11/2020</c:v>
                </c:pt>
                <c:pt idx="248">
                  <c:v>12/11/2020</c:v>
                </c:pt>
                <c:pt idx="249">
                  <c:v>11/13/2020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11/24/2020</c:v>
                </c:pt>
                <c:pt idx="261">
                  <c:v>11/25/2020</c:v>
                </c:pt>
                <c:pt idx="262">
                  <c:v>11/26/2020</c:v>
                </c:pt>
                <c:pt idx="263">
                  <c:v>11/27/2020</c:v>
                </c:pt>
                <c:pt idx="264">
                  <c:v>11/28/2020</c:v>
                </c:pt>
                <c:pt idx="265">
                  <c:v>11/29/2020</c:v>
                </c:pt>
                <c:pt idx="266">
                  <c:v>11/30/2020</c:v>
                </c:pt>
                <c:pt idx="267">
                  <c:v>12/1/2020</c:v>
                </c:pt>
                <c:pt idx="268">
                  <c:v>12/2/2020</c:v>
                </c:pt>
                <c:pt idx="269">
                  <c:v>3/12/2020</c:v>
                </c:pt>
                <c:pt idx="270">
                  <c:v>4/12/2020</c:v>
                </c:pt>
                <c:pt idx="271">
                  <c:v>5/12/2020</c:v>
                </c:pt>
                <c:pt idx="272">
                  <c:v>6/12/2020</c:v>
                </c:pt>
                <c:pt idx="273">
                  <c:v>7/12/2020</c:v>
                </c:pt>
                <c:pt idx="274">
                  <c:v>8/12/2020</c:v>
                </c:pt>
                <c:pt idx="275">
                  <c:v>9/12/2020</c:v>
                </c:pt>
                <c:pt idx="276">
                  <c:v>10/12/2020</c:v>
                </c:pt>
                <c:pt idx="277">
                  <c:v>11/12/2020</c:v>
                </c:pt>
                <c:pt idx="278">
                  <c:v>12/12/2020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</c:strCache>
            </c:strRef>
          </c:cat>
          <c:val>
            <c:numRef>
              <c:f>Лист1!$B$2:$B$287</c:f>
              <c:numCache>
                <c:formatCode>General</c:formatCode>
                <c:ptCount val="286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Лист1!$A$4:$A$234</c:f>
              <c:strCache>
                <c:ptCount val="231"/>
                <c:pt idx="0">
                  <c:v>5/3/2020</c:v>
                </c:pt>
                <c:pt idx="1">
                  <c:v>5/4/2020</c:v>
                </c:pt>
                <c:pt idx="2">
                  <c:v>5/5/2020</c:v>
                </c:pt>
                <c:pt idx="3">
                  <c:v>5/6/2020</c:v>
                </c:pt>
                <c:pt idx="4">
                  <c:v>5/7/2020</c:v>
                </c:pt>
                <c:pt idx="5">
                  <c:v>5/8/2020</c:v>
                </c:pt>
                <c:pt idx="6">
                  <c:v>5/9/2020</c:v>
                </c:pt>
                <c:pt idx="7">
                  <c:v>5/10/2020</c:v>
                </c:pt>
                <c:pt idx="8">
                  <c:v>5/11/2020</c:v>
                </c:pt>
                <c:pt idx="9">
                  <c:v>5/12/2020</c:v>
                </c:pt>
                <c:pt idx="10">
                  <c:v>5/13/2020</c:v>
                </c:pt>
                <c:pt idx="11">
                  <c:v>5/14/2020</c:v>
                </c:pt>
                <c:pt idx="12">
                  <c:v>5/15/2020</c:v>
                </c:pt>
                <c:pt idx="13">
                  <c:v>5/16/2020</c:v>
                </c:pt>
                <c:pt idx="14">
                  <c:v>5/17/2020</c:v>
                </c:pt>
                <c:pt idx="15">
                  <c:v>5/18/2020</c:v>
                </c:pt>
                <c:pt idx="16">
                  <c:v>5/19/2020</c:v>
                </c:pt>
                <c:pt idx="17">
                  <c:v>5/20/2020</c:v>
                </c:pt>
                <c:pt idx="18">
                  <c:v>5/21/2020</c:v>
                </c:pt>
                <c:pt idx="19">
                  <c:v>5/22/2020</c:v>
                </c:pt>
                <c:pt idx="20">
                  <c:v>5/23/2020</c:v>
                </c:pt>
                <c:pt idx="21">
                  <c:v>5/24/2020</c:v>
                </c:pt>
                <c:pt idx="22">
                  <c:v>5/25/2020</c:v>
                </c:pt>
                <c:pt idx="23">
                  <c:v>5/26/2020</c:v>
                </c:pt>
                <c:pt idx="24">
                  <c:v>5/27/2020</c:v>
                </c:pt>
                <c:pt idx="25">
                  <c:v>5/28/2020</c:v>
                </c:pt>
                <c:pt idx="26">
                  <c:v>5/29/2020</c:v>
                </c:pt>
                <c:pt idx="27">
                  <c:v>5/30/2020</c:v>
                </c:pt>
                <c:pt idx="28">
                  <c:v>5/31/2020</c:v>
                </c:pt>
                <c:pt idx="29">
                  <c:v>6/1/2020</c:v>
                </c:pt>
                <c:pt idx="30">
                  <c:v>6/2/2020</c:v>
                </c:pt>
                <c:pt idx="31">
                  <c:v>6/3/2020</c:v>
                </c:pt>
                <c:pt idx="32">
                  <c:v>6/4/2020</c:v>
                </c:pt>
                <c:pt idx="33">
                  <c:v>6/5/2020</c:v>
                </c:pt>
                <c:pt idx="34">
                  <c:v>6/6/2020</c:v>
                </c:pt>
                <c:pt idx="35">
                  <c:v>6/7/2020</c:v>
                </c:pt>
                <c:pt idx="36">
                  <c:v>6/8/2020</c:v>
                </c:pt>
                <c:pt idx="37">
                  <c:v>6/9/2020</c:v>
                </c:pt>
                <c:pt idx="38">
                  <c:v>6/10/2020</c:v>
                </c:pt>
                <c:pt idx="39">
                  <c:v>6/11/2020</c:v>
                </c:pt>
                <c:pt idx="40">
                  <c:v>6/12/2020</c:v>
                </c:pt>
                <c:pt idx="41">
                  <c:v>6/13/2020</c:v>
                </c:pt>
                <c:pt idx="42">
                  <c:v>6/14/2020</c:v>
                </c:pt>
                <c:pt idx="43">
                  <c:v>6/15/2020</c:v>
                </c:pt>
                <c:pt idx="44">
                  <c:v>6/16/2020</c:v>
                </c:pt>
                <c:pt idx="45">
                  <c:v>6/17/2020</c:v>
                </c:pt>
                <c:pt idx="46">
                  <c:v>6/18/2020</c:v>
                </c:pt>
                <c:pt idx="47">
                  <c:v>6/19/2020</c:v>
                </c:pt>
                <c:pt idx="48">
                  <c:v>6/20/2020</c:v>
                </c:pt>
                <c:pt idx="49">
                  <c:v>6/21/2020</c:v>
                </c:pt>
                <c:pt idx="50">
                  <c:v>6/22/2020</c:v>
                </c:pt>
                <c:pt idx="51">
                  <c:v>6/23/2020</c:v>
                </c:pt>
                <c:pt idx="52">
                  <c:v>6/24/2020</c:v>
                </c:pt>
                <c:pt idx="53">
                  <c:v>6/25/2020</c:v>
                </c:pt>
                <c:pt idx="54">
                  <c:v>6/26/2020</c:v>
                </c:pt>
                <c:pt idx="55">
                  <c:v>6/27/2020</c:v>
                </c:pt>
                <c:pt idx="56">
                  <c:v>6/28/2020</c:v>
                </c:pt>
                <c:pt idx="57">
                  <c:v>6/29/2020</c:v>
                </c:pt>
                <c:pt idx="58">
                  <c:v>6/30/2020</c:v>
                </c:pt>
                <c:pt idx="59">
                  <c:v>7/1/2020</c:v>
                </c:pt>
                <c:pt idx="60">
                  <c:v>7/2/2020</c:v>
                </c:pt>
                <c:pt idx="61">
                  <c:v>7/3/2020</c:v>
                </c:pt>
                <c:pt idx="62">
                  <c:v>7/4/2020</c:v>
                </c:pt>
                <c:pt idx="63">
                  <c:v>7/5/2020</c:v>
                </c:pt>
                <c:pt idx="64">
                  <c:v>7/6/2020</c:v>
                </c:pt>
                <c:pt idx="65">
                  <c:v>7/7/2020</c:v>
                </c:pt>
                <c:pt idx="66">
                  <c:v>7/8/2020</c:v>
                </c:pt>
                <c:pt idx="67">
                  <c:v>7/9/2020</c:v>
                </c:pt>
                <c:pt idx="68">
                  <c:v>7/10/2020</c:v>
                </c:pt>
                <c:pt idx="69">
                  <c:v>7/11/2020</c:v>
                </c:pt>
                <c:pt idx="70">
                  <c:v>7/12/2020</c:v>
                </c:pt>
                <c:pt idx="71">
                  <c:v>7/13/2020</c:v>
                </c:pt>
                <c:pt idx="72">
                  <c:v>7/14/2020</c:v>
                </c:pt>
                <c:pt idx="73">
                  <c:v>7/15/2020</c:v>
                </c:pt>
                <c:pt idx="74">
                  <c:v>7/16/2020</c:v>
                </c:pt>
                <c:pt idx="75">
                  <c:v>7/17/2020</c:v>
                </c:pt>
                <c:pt idx="76">
                  <c:v>7/18/2020</c:v>
                </c:pt>
                <c:pt idx="77">
                  <c:v>7/19/2020</c:v>
                </c:pt>
                <c:pt idx="78">
                  <c:v>7/20/2020</c:v>
                </c:pt>
                <c:pt idx="79">
                  <c:v>7/21/2020</c:v>
                </c:pt>
                <c:pt idx="80">
                  <c:v>7/22/2020</c:v>
                </c:pt>
                <c:pt idx="81">
                  <c:v>7/23/2020</c:v>
                </c:pt>
                <c:pt idx="82">
                  <c:v>7/24/2020</c:v>
                </c:pt>
                <c:pt idx="83">
                  <c:v>7/25/2020</c:v>
                </c:pt>
                <c:pt idx="84">
                  <c:v>7/26/2020</c:v>
                </c:pt>
                <c:pt idx="85">
                  <c:v>7/27/2020</c:v>
                </c:pt>
                <c:pt idx="86">
                  <c:v>7/28/2020</c:v>
                </c:pt>
                <c:pt idx="87">
                  <c:v>7/29/2020</c:v>
                </c:pt>
                <c:pt idx="88">
                  <c:v>7/30/2020</c:v>
                </c:pt>
                <c:pt idx="89">
                  <c:v>7/31/2020</c:v>
                </c:pt>
                <c:pt idx="90">
                  <c:v>8/1/2020</c:v>
                </c:pt>
                <c:pt idx="91">
                  <c:v>8/2/2020</c:v>
                </c:pt>
                <c:pt idx="92">
                  <c:v>8/3/2020</c:v>
                </c:pt>
                <c:pt idx="93">
                  <c:v>8/4/2020</c:v>
                </c:pt>
                <c:pt idx="94">
                  <c:v>8/5/2020</c:v>
                </c:pt>
                <c:pt idx="95">
                  <c:v>8/6/2020</c:v>
                </c:pt>
                <c:pt idx="96">
                  <c:v>8/7/2020</c:v>
                </c:pt>
                <c:pt idx="97">
                  <c:v>8/8/2020</c:v>
                </c:pt>
                <c:pt idx="98">
                  <c:v>8/9/2020</c:v>
                </c:pt>
                <c:pt idx="99">
                  <c:v>8/10/2020</c:v>
                </c:pt>
                <c:pt idx="100">
                  <c:v>8/11/2020</c:v>
                </c:pt>
                <c:pt idx="101">
                  <c:v>8/12/2020</c:v>
                </c:pt>
                <c:pt idx="102">
                  <c:v>8/13/2020</c:v>
                </c:pt>
                <c:pt idx="103">
                  <c:v>8/14/2020</c:v>
                </c:pt>
                <c:pt idx="104">
                  <c:v>8/15/2020</c:v>
                </c:pt>
                <c:pt idx="105">
                  <c:v>8/16/2020</c:v>
                </c:pt>
                <c:pt idx="106">
                  <c:v>8/17/2020</c:v>
                </c:pt>
                <c:pt idx="107">
                  <c:v>8/18/2020</c:v>
                </c:pt>
                <c:pt idx="108">
                  <c:v>8/19/2020</c:v>
                </c:pt>
                <c:pt idx="109">
                  <c:v>8/20/2020</c:v>
                </c:pt>
                <c:pt idx="110">
                  <c:v>8/21/2020</c:v>
                </c:pt>
                <c:pt idx="111">
                  <c:v>8/22/2020</c:v>
                </c:pt>
                <c:pt idx="112">
                  <c:v>8/23/2020</c:v>
                </c:pt>
                <c:pt idx="113">
                  <c:v>8/24/2020</c:v>
                </c:pt>
                <c:pt idx="114">
                  <c:v>8/25/2020</c:v>
                </c:pt>
                <c:pt idx="115">
                  <c:v>8/26/2020</c:v>
                </c:pt>
                <c:pt idx="116">
                  <c:v>8/27/2020</c:v>
                </c:pt>
                <c:pt idx="117">
                  <c:v>8/28/2020</c:v>
                </c:pt>
                <c:pt idx="118">
                  <c:v>8/29/2020</c:v>
                </c:pt>
                <c:pt idx="119">
                  <c:v>8/30/2020</c:v>
                </c:pt>
                <c:pt idx="120">
                  <c:v>8/31/2020</c:v>
                </c:pt>
                <c:pt idx="121">
                  <c:v>9/1/2020</c:v>
                </c:pt>
                <c:pt idx="122">
                  <c:v>9/2/2020</c:v>
                </c:pt>
                <c:pt idx="123">
                  <c:v>9/3/2020</c:v>
                </c:pt>
                <c:pt idx="124">
                  <c:v>9/4/2020</c:v>
                </c:pt>
                <c:pt idx="125">
                  <c:v>9/5/2020</c:v>
                </c:pt>
                <c:pt idx="126">
                  <c:v>9/6/2020</c:v>
                </c:pt>
                <c:pt idx="127">
                  <c:v>9/7/2020</c:v>
                </c:pt>
                <c:pt idx="128">
                  <c:v>9/8/2020</c:v>
                </c:pt>
                <c:pt idx="129">
                  <c:v>9/9/2020</c:v>
                </c:pt>
                <c:pt idx="130">
                  <c:v>9/10/2020</c:v>
                </c:pt>
                <c:pt idx="131">
                  <c:v>9/11/2020</c:v>
                </c:pt>
                <c:pt idx="132">
                  <c:v>9/12/2020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10/2/2020</c:v>
                </c:pt>
                <c:pt idx="153">
                  <c:v>10/3/2020</c:v>
                </c:pt>
                <c:pt idx="154">
                  <c:v>10/4/2020</c:v>
                </c:pt>
                <c:pt idx="155">
                  <c:v>10/5/2020</c:v>
                </c:pt>
                <c:pt idx="156">
                  <c:v>10/6/2020</c:v>
                </c:pt>
                <c:pt idx="157">
                  <c:v>10/7/2020</c:v>
                </c:pt>
                <c:pt idx="158">
                  <c:v>10/8/2020</c:v>
                </c:pt>
                <c:pt idx="159">
                  <c:v>10/9/2020</c:v>
                </c:pt>
                <c:pt idx="160">
                  <c:v>10/10/2020</c:v>
                </c:pt>
                <c:pt idx="161">
                  <c:v>11/10/2020</c:v>
                </c:pt>
                <c:pt idx="162">
                  <c:v>12/10/2020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11/1/2020</c:v>
                </c:pt>
                <c:pt idx="183">
                  <c:v>11/2/2020</c:v>
                </c:pt>
                <c:pt idx="184">
                  <c:v>3/11/2020</c:v>
                </c:pt>
                <c:pt idx="185">
                  <c:v>4/11/2020</c:v>
                </c:pt>
                <c:pt idx="186">
                  <c:v>5/11/2020</c:v>
                </c:pt>
                <c:pt idx="187">
                  <c:v>6/11/2020</c:v>
                </c:pt>
                <c:pt idx="188">
                  <c:v>7/11/2020</c:v>
                </c:pt>
                <c:pt idx="189">
                  <c:v>8/11/2020</c:v>
                </c:pt>
                <c:pt idx="190">
                  <c:v>9/11/2020</c:v>
                </c:pt>
                <c:pt idx="191">
                  <c:v>10/11/2020</c:v>
                </c:pt>
                <c:pt idx="192">
                  <c:v>11/11/2020</c:v>
                </c:pt>
                <c:pt idx="193">
                  <c:v>12/11/2020</c:v>
                </c:pt>
                <c:pt idx="194">
                  <c:v>11/13/2020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11/24/2020</c:v>
                </c:pt>
                <c:pt idx="206">
                  <c:v>11/25/2020</c:v>
                </c:pt>
                <c:pt idx="207">
                  <c:v>11/26/2020</c:v>
                </c:pt>
                <c:pt idx="208">
                  <c:v>11/27/2020</c:v>
                </c:pt>
                <c:pt idx="209">
                  <c:v>11/28/2020</c:v>
                </c:pt>
                <c:pt idx="210">
                  <c:v>11/29/2020</c:v>
                </c:pt>
                <c:pt idx="211">
                  <c:v>11/30/2020</c:v>
                </c:pt>
                <c:pt idx="212">
                  <c:v>12/1/2020</c:v>
                </c:pt>
                <c:pt idx="213">
                  <c:v>12/2/2020</c:v>
                </c:pt>
                <c:pt idx="214">
                  <c:v>3/12/2020</c:v>
                </c:pt>
                <c:pt idx="215">
                  <c:v>4/12/2020</c:v>
                </c:pt>
                <c:pt idx="216">
                  <c:v>5/12/2020</c:v>
                </c:pt>
                <c:pt idx="217">
                  <c:v>6/12/2020</c:v>
                </c:pt>
                <c:pt idx="218">
                  <c:v>7/12/2020</c:v>
                </c:pt>
                <c:pt idx="219">
                  <c:v>8/12/2020</c:v>
                </c:pt>
                <c:pt idx="220">
                  <c:v>9/12/2020</c:v>
                </c:pt>
                <c:pt idx="221">
                  <c:v>10/12/2020</c:v>
                </c:pt>
                <c:pt idx="222">
                  <c:v>11/12/2020</c:v>
                </c:pt>
                <c:pt idx="223">
                  <c:v>12/12/2020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</c:strCache>
            </c:strRef>
          </c:cat>
          <c:val>
            <c:numRef>
              <c:f>Лист1!$B$4:$B$234</c:f>
              <c:numCache>
                <c:formatCode>General</c:formatCode>
                <c:ptCount val="231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19.</a:t>
            </a:r>
            <a:r>
              <a:rPr lang="en-US" dirty="0"/>
              <a:t>1</a:t>
            </a:r>
            <a:r>
              <a:rPr lang="ro-RO" dirty="0"/>
              <a:t>2.2020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2.727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433261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14.849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7619120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r>
                  <a:rPr lang="en-US" b="1" dirty="0"/>
                  <a:t>3</a:t>
                </a:r>
                <a:r>
                  <a:rPr lang="ro-RO" b="1" dirty="0"/>
                  <a:t>4</a:t>
                </a:r>
                <a:r>
                  <a:rPr lang="ro-MD" b="1" dirty="0"/>
                  <a:t>.578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21590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1218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1C2317CD-D448-4E55-817B-750070353E61}"/>
              </a:ext>
            </a:extLst>
          </p:cNvPr>
          <p:cNvGrpSpPr/>
          <p:nvPr/>
        </p:nvGrpSpPr>
        <p:grpSpPr>
          <a:xfrm>
            <a:off x="2955497" y="4807991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1A3F29A5-E987-477C-871C-B22FD3BE2CE1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872E6277-5F4B-4BD1-BCD8-82BF434C0E5B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CAE181C-C85E-4461-93F3-326739E266ED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12BE88CB-DD08-4B59-A4AD-187DF884D94C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AD7A9B9B-3E33-487D-B3C2-7B484E413B7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4D21B303-A5F6-415A-8B68-49FE3D40A7E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3.198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</a:t>
                </a:r>
                <a:r>
                  <a:rPr lang="ro-MD" b="1" dirty="0"/>
                  <a:t>.636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MD" b="1" dirty="0">
                    <a:solidFill>
                      <a:schemeClr val="bg1"/>
                    </a:solidFill>
                  </a:rPr>
                  <a:t>438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</a:t>
                </a:r>
                <a:r>
                  <a:rPr lang="en-US" b="1" dirty="0">
                    <a:solidFill>
                      <a:schemeClr val="bg1"/>
                    </a:solidFill>
                  </a:rPr>
                  <a:t>2</a:t>
                </a:r>
                <a:r>
                  <a:rPr lang="ro-RO" b="1" dirty="0">
                    <a:solidFill>
                      <a:schemeClr val="bg1"/>
                    </a:solidFill>
                  </a:rPr>
                  <a:t>6.159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4905440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324412493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11</a:t>
                </a:r>
                <a:r>
                  <a:rPr lang="ro-RO" b="1" dirty="0">
                    <a:solidFill>
                      <a:schemeClr val="bg1"/>
                    </a:solidFill>
                  </a:rPr>
                  <a:t>7.002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+1390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52768267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58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53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289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6466</TotalTime>
  <Words>225</Words>
  <Application>Microsoft Office PowerPoint</Application>
  <PresentationFormat>Произвольный</PresentationFormat>
  <Paragraphs>108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766</cp:revision>
  <dcterms:modified xsi:type="dcterms:W3CDTF">2020-12-19T14:26:15Z</dcterms:modified>
</cp:coreProperties>
</file>