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6T14:47:04.626" v="108" actId="20577"/>
      <pc:docMkLst>
        <pc:docMk/>
      </pc:docMkLst>
      <pc:sldChg chg="modSp mod">
        <pc:chgData name="Roman Coretchi" userId="0ad885832603583f" providerId="LiveId" clId="{85D74CDF-15CA-4954-AB77-83D72B77E1EB}" dt="2020-12-26T12:29:14.041" v="1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6T12:29:14.041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6T14:46:36.067" v="95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6T14:46:36.067" v="9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6T12:30:41.409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6T12:30:02.497" v="1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6T12:31:19.122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6T14:43:55.366" v="6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6T14:41:02.349" v="35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6T14:41:02.349" v="3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6T14:40:58.651" v="3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6T14:41:32.594" v="41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6T14:41:32.594" v="4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6T14:41:29.244" v="3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6T14:42:28.281" v="55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6T14:42:28.281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6T14:42:18.865" v="4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6T14:47:04.626" v="108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6T14:46:52.429" v="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6T14:46:58.65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6T14:47:02.355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6T14:47:04.626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6T12:29:40.935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6T14:45:41.299" v="87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6T14:45:41.299" v="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6T14:45:27.388" v="8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6T14:45:16.571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6T14:45:04.364" v="6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Transnistria</c:v>
                </c:pt>
                <c:pt idx="2">
                  <c:v>Ungheni</c:v>
                </c:pt>
                <c:pt idx="3">
                  <c:v>Leova</c:v>
                </c:pt>
                <c:pt idx="4">
                  <c:v>Edineţ</c:v>
                </c:pt>
                <c:pt idx="5">
                  <c:v>Ștefan Vodă</c:v>
                </c:pt>
                <c:pt idx="6">
                  <c:v>Comrat</c:v>
                </c:pt>
                <c:pt idx="7">
                  <c:v>Sîngerei</c:v>
                </c:pt>
                <c:pt idx="8">
                  <c:v>Călărași</c:v>
                </c:pt>
                <c:pt idx="9">
                  <c:v>Dondușeni</c:v>
                </c:pt>
                <c:pt idx="10">
                  <c:v>Glodeni</c:v>
                </c:pt>
                <c:pt idx="11">
                  <c:v>Fălești</c:v>
                </c:pt>
                <c:pt idx="12">
                  <c:v>Briceni</c:v>
                </c:pt>
                <c:pt idx="13">
                  <c:v>Hîncești</c:v>
                </c:pt>
                <c:pt idx="14">
                  <c:v>Drochia</c:v>
                </c:pt>
                <c:pt idx="15">
                  <c:v>Ialoveni</c:v>
                </c:pt>
                <c:pt idx="16">
                  <c:v>Șoldănești</c:v>
                </c:pt>
                <c:pt idx="17">
                  <c:v>Strășeni</c:v>
                </c:pt>
                <c:pt idx="18">
                  <c:v>Taraclia</c:v>
                </c:pt>
                <c:pt idx="19">
                  <c:v>Anenii Noi</c:v>
                </c:pt>
                <c:pt idx="20">
                  <c:v>Bălţi</c:v>
                </c:pt>
                <c:pt idx="21">
                  <c:v>Căușeni</c:v>
                </c:pt>
                <c:pt idx="22">
                  <c:v>Ceadîr-Lunga</c:v>
                </c:pt>
                <c:pt idx="23">
                  <c:v>Orhei</c:v>
                </c:pt>
                <c:pt idx="24">
                  <c:v>Cahul</c:v>
                </c:pt>
                <c:pt idx="25">
                  <c:v>Rezina</c:v>
                </c:pt>
                <c:pt idx="26">
                  <c:v>Soroca</c:v>
                </c:pt>
                <c:pt idx="27">
                  <c:v>Cantemir</c:v>
                </c:pt>
                <c:pt idx="28">
                  <c:v>Cimișlia</c:v>
                </c:pt>
                <c:pt idx="29">
                  <c:v>Floreşti</c:v>
                </c:pt>
                <c:pt idx="30">
                  <c:v>Basarabeasca</c:v>
                </c:pt>
                <c:pt idx="31">
                  <c:v>Rîșcani</c:v>
                </c:pt>
                <c:pt idx="32">
                  <c:v>Telenești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296</c:v>
                </c:pt>
                <c:pt idx="1">
                  <c:v>177</c:v>
                </c:pt>
                <c:pt idx="2">
                  <c:v>48</c:v>
                </c:pt>
                <c:pt idx="3">
                  <c:v>22</c:v>
                </c:pt>
                <c:pt idx="4">
                  <c:v>21</c:v>
                </c:pt>
                <c:pt idx="5">
                  <c:v>21</c:v>
                </c:pt>
                <c:pt idx="6">
                  <c:v>19</c:v>
                </c:pt>
                <c:pt idx="7">
                  <c:v>15</c:v>
                </c:pt>
                <c:pt idx="8">
                  <c:v>14</c:v>
                </c:pt>
                <c:pt idx="9">
                  <c:v>11</c:v>
                </c:pt>
                <c:pt idx="10">
                  <c:v>11</c:v>
                </c:pt>
                <c:pt idx="11">
                  <c:v>9</c:v>
                </c:pt>
                <c:pt idx="12">
                  <c:v>7</c:v>
                </c:pt>
                <c:pt idx="13">
                  <c:v>7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Лист1!$A$2:$A$294</c:f>
              <c:strCache>
                <c:ptCount val="293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</c:strCache>
            </c:strRef>
          </c:cat>
          <c:val>
            <c:numRef>
              <c:f>Лист1!$B$2:$B$294</c:f>
              <c:numCache>
                <c:formatCode>General</c:formatCode>
                <c:ptCount val="29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Лист1!$A$4:$A$241</c:f>
              <c:strCache>
                <c:ptCount val="238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</c:strCache>
            </c:strRef>
          </c:cat>
          <c:val>
            <c:numRef>
              <c:f>Лист1!$B$4:$B$241</c:f>
              <c:numCache>
                <c:formatCode>General</c:formatCode>
                <c:ptCount val="23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</a:t>
            </a:r>
            <a:r>
              <a:rPr lang="ro-RO" dirty="0"/>
              <a:t>6.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2.8</a:t>
                </a:r>
                <a:r>
                  <a:rPr lang="en-US" b="1" dirty="0">
                    <a:solidFill>
                      <a:schemeClr val="bg1"/>
                    </a:solidFill>
                  </a:rPr>
                  <a:t>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462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140</a:t>
                </a:r>
                <a:r>
                  <a:rPr lang="ro-MD" b="1" dirty="0"/>
                  <a:t>.996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746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</a:t>
                </a:r>
                <a:r>
                  <a:rPr lang="en-US" b="1" dirty="0">
                    <a:solidFill>
                      <a:schemeClr val="bg1"/>
                    </a:solidFill>
                  </a:rPr>
                  <a:t>114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ro-MD" b="1" dirty="0"/>
                  <a:t>.</a:t>
                </a:r>
                <a:r>
                  <a:rPr lang="en-US" b="1" dirty="0"/>
                  <a:t>342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45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2794407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5779102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439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3028743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25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55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6575</TotalTime>
  <Words>282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779</cp:revision>
  <dcterms:modified xsi:type="dcterms:W3CDTF">2020-12-26T14:47:27Z</dcterms:modified>
</cp:coreProperties>
</file>